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4"/>
  </p:sldMasterIdLst>
  <p:notesMasterIdLst>
    <p:notesMasterId r:id="rId40"/>
  </p:notesMasterIdLst>
  <p:handoutMasterIdLst>
    <p:handoutMasterId r:id="rId41"/>
  </p:handoutMasterIdLst>
  <p:sldIdLst>
    <p:sldId id="292" r:id="rId5"/>
    <p:sldId id="304" r:id="rId6"/>
    <p:sldId id="305" r:id="rId7"/>
    <p:sldId id="346" r:id="rId8"/>
    <p:sldId id="332" r:id="rId9"/>
    <p:sldId id="347" r:id="rId10"/>
    <p:sldId id="349" r:id="rId11"/>
    <p:sldId id="350" r:id="rId12"/>
    <p:sldId id="348" r:id="rId13"/>
    <p:sldId id="351" r:id="rId14"/>
    <p:sldId id="352" r:id="rId15"/>
    <p:sldId id="353" r:id="rId16"/>
    <p:sldId id="362" r:id="rId17"/>
    <p:sldId id="364" r:id="rId18"/>
    <p:sldId id="354" r:id="rId19"/>
    <p:sldId id="356" r:id="rId20"/>
    <p:sldId id="355" r:id="rId21"/>
    <p:sldId id="368" r:id="rId22"/>
    <p:sldId id="369" r:id="rId23"/>
    <p:sldId id="370" r:id="rId24"/>
    <p:sldId id="371" r:id="rId25"/>
    <p:sldId id="357" r:id="rId26"/>
    <p:sldId id="358" r:id="rId27"/>
    <p:sldId id="359" r:id="rId28"/>
    <p:sldId id="367" r:id="rId29"/>
    <p:sldId id="360" r:id="rId30"/>
    <p:sldId id="361" r:id="rId31"/>
    <p:sldId id="373" r:id="rId32"/>
    <p:sldId id="372" r:id="rId33"/>
    <p:sldId id="374" r:id="rId34"/>
    <p:sldId id="375" r:id="rId35"/>
    <p:sldId id="317" r:id="rId36"/>
    <p:sldId id="366" r:id="rId37"/>
    <p:sldId id="345" r:id="rId38"/>
    <p:sldId id="365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2B4471"/>
    <a:srgbClr val="598FF7"/>
    <a:srgbClr val="FFA619"/>
    <a:srgbClr val="2E497A"/>
    <a:srgbClr val="335085"/>
    <a:srgbClr val="2A4982"/>
    <a:srgbClr val="1B3055"/>
    <a:srgbClr val="2D4F8B"/>
    <a:srgbClr val="006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63D99B-6E07-7056-9EB9-D99312405E5E}" v="3" dt="2022-08-23T10:17:17.079"/>
    <p1510:client id="{93DFD113-AE20-8F37-C95C-BD063C613453}" v="1" dt="2022-08-23T10:28:07.552"/>
    <p1510:client id="{E841E6B0-5FD1-BBC5-81A9-C2B9D668565C}" v="233" dt="2022-01-05T08:42:10.802"/>
    <p1510:client id="{F9155EFF-A3BA-DA95-004F-A67B71EC903F}" v="33" dt="2022-01-05T05:45:14.1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513" autoAdjust="0"/>
  </p:normalViewPr>
  <p:slideViewPr>
    <p:cSldViewPr snapToGrid="0">
      <p:cViewPr varScale="1">
        <p:scale>
          <a:sx n="56" d="100"/>
          <a:sy n="56" d="100"/>
        </p:scale>
        <p:origin x="12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chi Pandya" userId="S::prachi.pandya@1rivet.com::8c10d0ac-ac11-4621-a325-f314d7fb01bc" providerId="AD" clId="Web-{E841E6B0-5FD1-BBC5-81A9-C2B9D668565C}"/>
    <pc:docChg chg="addSld delSld modSld sldOrd">
      <pc:chgData name="Prachi Pandya" userId="S::prachi.pandya@1rivet.com::8c10d0ac-ac11-4621-a325-f314d7fb01bc" providerId="AD" clId="Web-{E841E6B0-5FD1-BBC5-81A9-C2B9D668565C}" dt="2022-01-05T08:42:10.802" v="221" actId="1076"/>
      <pc:docMkLst>
        <pc:docMk/>
      </pc:docMkLst>
      <pc:sldChg chg="modSp">
        <pc:chgData name="Prachi Pandya" userId="S::prachi.pandya@1rivet.com::8c10d0ac-ac11-4621-a325-f314d7fb01bc" providerId="AD" clId="Web-{E841E6B0-5FD1-BBC5-81A9-C2B9D668565C}" dt="2022-01-05T08:40:06.880" v="219" actId="20577"/>
        <pc:sldMkLst>
          <pc:docMk/>
          <pc:sldMk cId="2655356208" sldId="305"/>
        </pc:sldMkLst>
        <pc:spChg chg="mod">
          <ac:chgData name="Prachi Pandya" userId="S::prachi.pandya@1rivet.com::8c10d0ac-ac11-4621-a325-f314d7fb01bc" providerId="AD" clId="Web-{E841E6B0-5FD1-BBC5-81A9-C2B9D668565C}" dt="2022-01-05T08:40:06.880" v="219" actId="20577"/>
          <ac:spMkLst>
            <pc:docMk/>
            <pc:sldMk cId="2655356208" sldId="305"/>
            <ac:spMk id="2" creationId="{5391A43C-F0FC-4C9E-9F6C-4024D6E72239}"/>
          </ac:spMkLst>
        </pc:spChg>
        <pc:spChg chg="mod">
          <ac:chgData name="Prachi Pandya" userId="S::prachi.pandya@1rivet.com::8c10d0ac-ac11-4621-a325-f314d7fb01bc" providerId="AD" clId="Web-{E841E6B0-5FD1-BBC5-81A9-C2B9D668565C}" dt="2022-01-05T08:39:50.207" v="218" actId="20577"/>
          <ac:spMkLst>
            <pc:docMk/>
            <pc:sldMk cId="2655356208" sldId="305"/>
            <ac:spMk id="3" creationId="{60225D2E-A257-4375-9DC3-BCFB2FC08251}"/>
          </ac:spMkLst>
        </pc:spChg>
        <pc:spChg chg="mod">
          <ac:chgData name="Prachi Pandya" userId="S::prachi.pandya@1rivet.com::8c10d0ac-ac11-4621-a325-f314d7fb01bc" providerId="AD" clId="Web-{E841E6B0-5FD1-BBC5-81A9-C2B9D668565C}" dt="2022-01-05T08:37:24.370" v="195" actId="14100"/>
          <ac:spMkLst>
            <pc:docMk/>
            <pc:sldMk cId="2655356208" sldId="305"/>
            <ac:spMk id="5" creationId="{ABED3979-B00C-43C1-B9D0-C618FE3C1B52}"/>
          </ac:spMkLst>
        </pc:spChg>
      </pc:sldChg>
      <pc:sldChg chg="modSp">
        <pc:chgData name="Prachi Pandya" userId="S::prachi.pandya@1rivet.com::8c10d0ac-ac11-4621-a325-f314d7fb01bc" providerId="AD" clId="Web-{E841E6B0-5FD1-BBC5-81A9-C2B9D668565C}" dt="2022-01-05T07:52:47.073" v="103" actId="20577"/>
        <pc:sldMkLst>
          <pc:docMk/>
          <pc:sldMk cId="3014350369" sldId="312"/>
        </pc:sldMkLst>
        <pc:spChg chg="mod">
          <ac:chgData name="Prachi Pandya" userId="S::prachi.pandya@1rivet.com::8c10d0ac-ac11-4621-a325-f314d7fb01bc" providerId="AD" clId="Web-{E841E6B0-5FD1-BBC5-81A9-C2B9D668565C}" dt="2022-01-05T07:52:47.073" v="103" actId="20577"/>
          <ac:spMkLst>
            <pc:docMk/>
            <pc:sldMk cId="3014350369" sldId="312"/>
            <ac:spMk id="4" creationId="{340D8AC1-57B5-437C-9EA3-74624C6ABD2F}"/>
          </ac:spMkLst>
        </pc:spChg>
      </pc:sldChg>
      <pc:sldChg chg="delSp del">
        <pc:chgData name="Prachi Pandya" userId="S::prachi.pandya@1rivet.com::8c10d0ac-ac11-4621-a325-f314d7fb01bc" providerId="AD" clId="Web-{E841E6B0-5FD1-BBC5-81A9-C2B9D668565C}" dt="2022-01-05T07:57:29.841" v="110"/>
        <pc:sldMkLst>
          <pc:docMk/>
          <pc:sldMk cId="1190125473" sldId="319"/>
        </pc:sldMkLst>
        <pc:picChg chg="del">
          <ac:chgData name="Prachi Pandya" userId="S::prachi.pandya@1rivet.com::8c10d0ac-ac11-4621-a325-f314d7fb01bc" providerId="AD" clId="Web-{E841E6B0-5FD1-BBC5-81A9-C2B9D668565C}" dt="2022-01-05T07:57:17.481" v="107"/>
          <ac:picMkLst>
            <pc:docMk/>
            <pc:sldMk cId="1190125473" sldId="319"/>
            <ac:picMk id="4" creationId="{2CE5D670-72EC-43BD-9075-1A1D0AE5BF8F}"/>
          </ac:picMkLst>
        </pc:picChg>
      </pc:sldChg>
      <pc:sldChg chg="modSp">
        <pc:chgData name="Prachi Pandya" userId="S::prachi.pandya@1rivet.com::8c10d0ac-ac11-4621-a325-f314d7fb01bc" providerId="AD" clId="Web-{E841E6B0-5FD1-BBC5-81A9-C2B9D668565C}" dt="2022-01-05T08:19:18.958" v="144" actId="1076"/>
        <pc:sldMkLst>
          <pc:docMk/>
          <pc:sldMk cId="109691004" sldId="325"/>
        </pc:sldMkLst>
        <pc:picChg chg="mod">
          <ac:chgData name="Prachi Pandya" userId="S::prachi.pandya@1rivet.com::8c10d0ac-ac11-4621-a325-f314d7fb01bc" providerId="AD" clId="Web-{E841E6B0-5FD1-BBC5-81A9-C2B9D668565C}" dt="2022-01-05T08:19:18.958" v="144" actId="1076"/>
          <ac:picMkLst>
            <pc:docMk/>
            <pc:sldMk cId="109691004" sldId="325"/>
            <ac:picMk id="1026" creationId="{D4859B73-0436-4DB4-9C8F-96842B60D82A}"/>
          </ac:picMkLst>
        </pc:picChg>
      </pc:sldChg>
      <pc:sldChg chg="modSp">
        <pc:chgData name="Prachi Pandya" userId="S::prachi.pandya@1rivet.com::8c10d0ac-ac11-4621-a325-f314d7fb01bc" providerId="AD" clId="Web-{E841E6B0-5FD1-BBC5-81A9-C2B9D668565C}" dt="2022-01-05T08:20:16.383" v="148" actId="1076"/>
        <pc:sldMkLst>
          <pc:docMk/>
          <pc:sldMk cId="341431971" sldId="326"/>
        </pc:sldMkLst>
        <pc:picChg chg="mod">
          <ac:chgData name="Prachi Pandya" userId="S::prachi.pandya@1rivet.com::8c10d0ac-ac11-4621-a325-f314d7fb01bc" providerId="AD" clId="Web-{E841E6B0-5FD1-BBC5-81A9-C2B9D668565C}" dt="2022-01-05T08:20:16.383" v="148" actId="1076"/>
          <ac:picMkLst>
            <pc:docMk/>
            <pc:sldMk cId="341431971" sldId="326"/>
            <ac:picMk id="2050" creationId="{88A2A431-5402-4E24-A792-FEADF6B094AC}"/>
          </ac:picMkLst>
        </pc:picChg>
      </pc:sldChg>
      <pc:sldChg chg="modSp">
        <pc:chgData name="Prachi Pandya" userId="S::prachi.pandya@1rivet.com::8c10d0ac-ac11-4621-a325-f314d7fb01bc" providerId="AD" clId="Web-{E841E6B0-5FD1-BBC5-81A9-C2B9D668565C}" dt="2022-01-05T08:40:24.319" v="220" actId="20577"/>
        <pc:sldMkLst>
          <pc:docMk/>
          <pc:sldMk cId="4020987168" sldId="327"/>
        </pc:sldMkLst>
        <pc:spChg chg="mod">
          <ac:chgData name="Prachi Pandya" userId="S::prachi.pandya@1rivet.com::8c10d0ac-ac11-4621-a325-f314d7fb01bc" providerId="AD" clId="Web-{E841E6B0-5FD1-BBC5-81A9-C2B9D668565C}" dt="2022-01-05T08:40:24.319" v="220" actId="20577"/>
          <ac:spMkLst>
            <pc:docMk/>
            <pc:sldMk cId="4020987168" sldId="327"/>
            <ac:spMk id="3" creationId="{E5D9CD9B-A5C3-49D0-B330-3013A1C37193}"/>
          </ac:spMkLst>
        </pc:spChg>
      </pc:sldChg>
      <pc:sldChg chg="modSp">
        <pc:chgData name="Prachi Pandya" userId="S::prachi.pandya@1rivet.com::8c10d0ac-ac11-4621-a325-f314d7fb01bc" providerId="AD" clId="Web-{E841E6B0-5FD1-BBC5-81A9-C2B9D668565C}" dt="2022-01-05T05:47:23.391" v="0" actId="20577"/>
        <pc:sldMkLst>
          <pc:docMk/>
          <pc:sldMk cId="1353288426" sldId="329"/>
        </pc:sldMkLst>
        <pc:spChg chg="mod">
          <ac:chgData name="Prachi Pandya" userId="S::prachi.pandya@1rivet.com::8c10d0ac-ac11-4621-a325-f314d7fb01bc" providerId="AD" clId="Web-{E841E6B0-5FD1-BBC5-81A9-C2B9D668565C}" dt="2022-01-05T05:47:23.391" v="0" actId="20577"/>
          <ac:spMkLst>
            <pc:docMk/>
            <pc:sldMk cId="1353288426" sldId="329"/>
            <ac:spMk id="4" creationId="{340D8AC1-57B5-437C-9EA3-74624C6ABD2F}"/>
          </ac:spMkLst>
        </pc:spChg>
      </pc:sldChg>
      <pc:sldChg chg="addSp delSp modSp ord">
        <pc:chgData name="Prachi Pandya" userId="S::prachi.pandya@1rivet.com::8c10d0ac-ac11-4621-a325-f314d7fb01bc" providerId="AD" clId="Web-{E841E6B0-5FD1-BBC5-81A9-C2B9D668565C}" dt="2022-01-05T07:59:14.426" v="133" actId="1076"/>
        <pc:sldMkLst>
          <pc:docMk/>
          <pc:sldMk cId="104378850" sldId="334"/>
        </pc:sldMkLst>
        <pc:spChg chg="mod">
          <ac:chgData name="Prachi Pandya" userId="S::prachi.pandya@1rivet.com::8c10d0ac-ac11-4621-a325-f314d7fb01bc" providerId="AD" clId="Web-{E841E6B0-5FD1-BBC5-81A9-C2B9D668565C}" dt="2022-01-05T07:57:44.873" v="121" actId="20577"/>
          <ac:spMkLst>
            <pc:docMk/>
            <pc:sldMk cId="104378850" sldId="334"/>
            <ac:spMk id="2" creationId="{72035BE4-B894-4E3E-8B7F-282FFE79817B}"/>
          </ac:spMkLst>
        </pc:spChg>
        <pc:spChg chg="del">
          <ac:chgData name="Prachi Pandya" userId="S::prachi.pandya@1rivet.com::8c10d0ac-ac11-4621-a325-f314d7fb01bc" providerId="AD" clId="Web-{E841E6B0-5FD1-BBC5-81A9-C2B9D668565C}" dt="2022-01-05T07:57:51.749" v="122"/>
          <ac:spMkLst>
            <pc:docMk/>
            <pc:sldMk cId="104378850" sldId="334"/>
            <ac:spMk id="3" creationId="{9ABC78FD-4F36-46B2-ACC1-3DB9022FA738}"/>
          </ac:spMkLst>
        </pc:spChg>
        <pc:spChg chg="add del mod">
          <ac:chgData name="Prachi Pandya" userId="S::prachi.pandya@1rivet.com::8c10d0ac-ac11-4621-a325-f314d7fb01bc" providerId="AD" clId="Web-{E841E6B0-5FD1-BBC5-81A9-C2B9D668565C}" dt="2022-01-05T07:58:57.487" v="128"/>
          <ac:spMkLst>
            <pc:docMk/>
            <pc:sldMk cId="104378850" sldId="334"/>
            <ac:spMk id="5" creationId="{E7E63CF9-79C4-47B9-9016-4ECB8C7B66E8}"/>
          </ac:spMkLst>
        </pc:spChg>
        <pc:picChg chg="add del mod">
          <ac:chgData name="Prachi Pandya" userId="S::prachi.pandya@1rivet.com::8c10d0ac-ac11-4621-a325-f314d7fb01bc" providerId="AD" clId="Web-{E841E6B0-5FD1-BBC5-81A9-C2B9D668565C}" dt="2022-01-05T07:58:09.156" v="126"/>
          <ac:picMkLst>
            <pc:docMk/>
            <pc:sldMk cId="104378850" sldId="334"/>
            <ac:picMk id="6" creationId="{6288471D-B660-43AD-BB34-23BFCCFB5D2D}"/>
          </ac:picMkLst>
        </pc:picChg>
        <pc:picChg chg="add mod">
          <ac:chgData name="Prachi Pandya" userId="S::prachi.pandya@1rivet.com::8c10d0ac-ac11-4621-a325-f314d7fb01bc" providerId="AD" clId="Web-{E841E6B0-5FD1-BBC5-81A9-C2B9D668565C}" dt="2022-01-05T07:59:14.426" v="133" actId="1076"/>
          <ac:picMkLst>
            <pc:docMk/>
            <pc:sldMk cId="104378850" sldId="334"/>
            <ac:picMk id="7" creationId="{E4296D6E-7B99-4AF6-BEE3-E47B10768025}"/>
          </ac:picMkLst>
        </pc:picChg>
      </pc:sldChg>
      <pc:sldChg chg="addSp delSp modSp new mod setBg">
        <pc:chgData name="Prachi Pandya" userId="S::prachi.pandya@1rivet.com::8c10d0ac-ac11-4621-a325-f314d7fb01bc" providerId="AD" clId="Web-{E841E6B0-5FD1-BBC5-81A9-C2B9D668565C}" dt="2022-01-05T08:42:10.802" v="221" actId="1076"/>
        <pc:sldMkLst>
          <pc:docMk/>
          <pc:sldMk cId="728084002" sldId="335"/>
        </pc:sldMkLst>
        <pc:spChg chg="del">
          <ac:chgData name="Prachi Pandya" userId="S::prachi.pandya@1rivet.com::8c10d0ac-ac11-4621-a325-f314d7fb01bc" providerId="AD" clId="Web-{E841E6B0-5FD1-BBC5-81A9-C2B9D668565C}" dt="2022-01-05T05:57:59.891" v="7"/>
          <ac:spMkLst>
            <pc:docMk/>
            <pc:sldMk cId="728084002" sldId="335"/>
            <ac:spMk id="2" creationId="{9FBF36FB-AC11-4492-9A80-0BC7FF9E05E8}"/>
          </ac:spMkLst>
        </pc:spChg>
        <pc:spChg chg="del">
          <ac:chgData name="Prachi Pandya" userId="S::prachi.pandya@1rivet.com::8c10d0ac-ac11-4621-a325-f314d7fb01bc" providerId="AD" clId="Web-{E841E6B0-5FD1-BBC5-81A9-C2B9D668565C}" dt="2022-01-05T05:57:54.891" v="5"/>
          <ac:spMkLst>
            <pc:docMk/>
            <pc:sldMk cId="728084002" sldId="335"/>
            <ac:spMk id="3" creationId="{E2EF6930-5716-4771-B641-744EFA6B6929}"/>
          </ac:spMkLst>
        </pc:spChg>
        <pc:spChg chg="add del">
          <ac:chgData name="Prachi Pandya" userId="S::prachi.pandya@1rivet.com::8c10d0ac-ac11-4621-a325-f314d7fb01bc" providerId="AD" clId="Web-{E841E6B0-5FD1-BBC5-81A9-C2B9D668565C}" dt="2022-01-05T05:59:54.505" v="19"/>
          <ac:spMkLst>
            <pc:docMk/>
            <pc:sldMk cId="728084002" sldId="335"/>
            <ac:spMk id="7" creationId="{B9FF99BD-075F-4761-A995-6FC574BD25EA}"/>
          </ac:spMkLst>
        </pc:spChg>
        <pc:spChg chg="add">
          <ac:chgData name="Prachi Pandya" userId="S::prachi.pandya@1rivet.com::8c10d0ac-ac11-4621-a325-f314d7fb01bc" providerId="AD" clId="Web-{E841E6B0-5FD1-BBC5-81A9-C2B9D668565C}" dt="2022-01-05T05:59:54.505" v="20"/>
          <ac:spMkLst>
            <pc:docMk/>
            <pc:sldMk cId="728084002" sldId="335"/>
            <ac:spMk id="8" creationId="{42A4FC2C-047E-45A5-965D-8E1E3BF09BC6}"/>
          </ac:spMkLst>
        </pc:spChg>
        <pc:spChg chg="add del">
          <ac:chgData name="Prachi Pandya" userId="S::prachi.pandya@1rivet.com::8c10d0ac-ac11-4621-a325-f314d7fb01bc" providerId="AD" clId="Web-{E841E6B0-5FD1-BBC5-81A9-C2B9D668565C}" dt="2022-01-05T05:59:47.520" v="17"/>
          <ac:spMkLst>
            <pc:docMk/>
            <pc:sldMk cId="728084002" sldId="335"/>
            <ac:spMk id="10" creationId="{42A4FC2C-047E-45A5-965D-8E1E3BF09BC6}"/>
          </ac:spMkLst>
        </pc:spChg>
        <pc:spChg chg="add del">
          <ac:chgData name="Prachi Pandya" userId="S::prachi.pandya@1rivet.com::8c10d0ac-ac11-4621-a325-f314d7fb01bc" providerId="AD" clId="Web-{E841E6B0-5FD1-BBC5-81A9-C2B9D668565C}" dt="2022-01-05T05:59:54.505" v="19"/>
          <ac:spMkLst>
            <pc:docMk/>
            <pc:sldMk cId="728084002" sldId="335"/>
            <ac:spMk id="12" creationId="{A7B21A54-9BA3-4EA9-B460-5A829ADD9051}"/>
          </ac:spMkLst>
        </pc:spChg>
        <pc:spChg chg="add del">
          <ac:chgData name="Prachi Pandya" userId="S::prachi.pandya@1rivet.com::8c10d0ac-ac11-4621-a325-f314d7fb01bc" providerId="AD" clId="Web-{E841E6B0-5FD1-BBC5-81A9-C2B9D668565C}" dt="2022-01-05T05:59:54.505" v="19"/>
          <ac:spMkLst>
            <pc:docMk/>
            <pc:sldMk cId="728084002" sldId="335"/>
            <ac:spMk id="14" creationId="{6FA8F714-B9D8-488A-8CCA-E9948FF913A9}"/>
          </ac:spMkLst>
        </pc:spChg>
        <pc:picChg chg="add del mod">
          <ac:chgData name="Prachi Pandya" userId="S::prachi.pandya@1rivet.com::8c10d0ac-ac11-4621-a325-f314d7fb01bc" providerId="AD" clId="Web-{E841E6B0-5FD1-BBC5-81A9-C2B9D668565C}" dt="2022-01-05T05:59:14.658" v="12"/>
          <ac:picMkLst>
            <pc:docMk/>
            <pc:sldMk cId="728084002" sldId="335"/>
            <ac:picMk id="4" creationId="{C1E1088A-E5A8-4E5A-8F01-36E94ED7CE83}"/>
          </ac:picMkLst>
        </pc:picChg>
        <pc:picChg chg="add mod modCrop">
          <ac:chgData name="Prachi Pandya" userId="S::prachi.pandya@1rivet.com::8c10d0ac-ac11-4621-a325-f314d7fb01bc" providerId="AD" clId="Web-{E841E6B0-5FD1-BBC5-81A9-C2B9D668565C}" dt="2022-01-05T08:42:10.802" v="221" actId="1076"/>
          <ac:picMkLst>
            <pc:docMk/>
            <pc:sldMk cId="728084002" sldId="335"/>
            <ac:picMk id="5" creationId="{1F4C1885-1360-40F0-8F26-0811A089BC93}"/>
          </ac:picMkLst>
        </pc:picChg>
      </pc:sldChg>
      <pc:sldChg chg="addSp delSp modSp new">
        <pc:chgData name="Prachi Pandya" userId="S::prachi.pandya@1rivet.com::8c10d0ac-ac11-4621-a325-f314d7fb01bc" providerId="AD" clId="Web-{E841E6B0-5FD1-BBC5-81A9-C2B9D668565C}" dt="2022-01-05T06:21:00.547" v="67" actId="1076"/>
        <pc:sldMkLst>
          <pc:docMk/>
          <pc:sldMk cId="2348147546" sldId="336"/>
        </pc:sldMkLst>
        <pc:spChg chg="del">
          <ac:chgData name="Prachi Pandya" userId="S::prachi.pandya@1rivet.com::8c10d0ac-ac11-4621-a325-f314d7fb01bc" providerId="AD" clId="Web-{E841E6B0-5FD1-BBC5-81A9-C2B9D668565C}" dt="2022-01-05T06:19:44.890" v="34"/>
          <ac:spMkLst>
            <pc:docMk/>
            <pc:sldMk cId="2348147546" sldId="336"/>
            <ac:spMk id="2" creationId="{941BF3A9-D72E-467F-9427-7F6F908EB9EB}"/>
          </ac:spMkLst>
        </pc:spChg>
        <pc:spChg chg="del">
          <ac:chgData name="Prachi Pandya" userId="S::prachi.pandya@1rivet.com::8c10d0ac-ac11-4621-a325-f314d7fb01bc" providerId="AD" clId="Web-{E841E6B0-5FD1-BBC5-81A9-C2B9D668565C}" dt="2022-01-05T06:19:41.140" v="33"/>
          <ac:spMkLst>
            <pc:docMk/>
            <pc:sldMk cId="2348147546" sldId="336"/>
            <ac:spMk id="3" creationId="{4DA2A7F1-6759-4AF3-8C9A-459761B5743E}"/>
          </ac:spMkLst>
        </pc:spChg>
        <pc:spChg chg="add mod">
          <ac:chgData name="Prachi Pandya" userId="S::prachi.pandya@1rivet.com::8c10d0ac-ac11-4621-a325-f314d7fb01bc" providerId="AD" clId="Web-{E841E6B0-5FD1-BBC5-81A9-C2B9D668565C}" dt="2022-01-05T06:20:56.110" v="66" actId="20577"/>
          <ac:spMkLst>
            <pc:docMk/>
            <pc:sldMk cId="2348147546" sldId="336"/>
            <ac:spMk id="6" creationId="{5D05B281-90E3-41F6-ADE3-90083B51284D}"/>
          </ac:spMkLst>
        </pc:spChg>
        <pc:picChg chg="add mod">
          <ac:chgData name="Prachi Pandya" userId="S::prachi.pandya@1rivet.com::8c10d0ac-ac11-4621-a325-f314d7fb01bc" providerId="AD" clId="Web-{E841E6B0-5FD1-BBC5-81A9-C2B9D668565C}" dt="2022-01-05T06:21:00.547" v="67" actId="1076"/>
          <ac:picMkLst>
            <pc:docMk/>
            <pc:sldMk cId="2348147546" sldId="336"/>
            <ac:picMk id="4" creationId="{06863166-0732-4842-99C2-66FF34170895}"/>
          </ac:picMkLst>
        </pc:picChg>
      </pc:sldChg>
      <pc:sldChg chg="new del">
        <pc:chgData name="Prachi Pandya" userId="S::prachi.pandya@1rivet.com::8c10d0ac-ac11-4621-a325-f314d7fb01bc" providerId="AD" clId="Web-{E841E6B0-5FD1-BBC5-81A9-C2B9D668565C}" dt="2022-01-05T07:14:09.119" v="69"/>
        <pc:sldMkLst>
          <pc:docMk/>
          <pc:sldMk cId="84346607" sldId="337"/>
        </pc:sldMkLst>
      </pc:sldChg>
      <pc:sldChg chg="addSp delSp modSp new">
        <pc:chgData name="Prachi Pandya" userId="S::prachi.pandya@1rivet.com::8c10d0ac-ac11-4621-a325-f314d7fb01bc" providerId="AD" clId="Web-{E841E6B0-5FD1-BBC5-81A9-C2B9D668565C}" dt="2022-01-05T08:18:30.877" v="142" actId="1076"/>
        <pc:sldMkLst>
          <pc:docMk/>
          <pc:sldMk cId="3949871457" sldId="337"/>
        </pc:sldMkLst>
        <pc:spChg chg="del">
          <ac:chgData name="Prachi Pandya" userId="S::prachi.pandya@1rivet.com::8c10d0ac-ac11-4621-a325-f314d7fb01bc" providerId="AD" clId="Web-{E841E6B0-5FD1-BBC5-81A9-C2B9D668565C}" dt="2022-01-05T07:19:43.814" v="73"/>
          <ac:spMkLst>
            <pc:docMk/>
            <pc:sldMk cId="3949871457" sldId="337"/>
            <ac:spMk id="2" creationId="{A81EA227-4FEA-4F8C-91BE-75191EE63F9B}"/>
          </ac:spMkLst>
        </pc:spChg>
        <pc:spChg chg="del">
          <ac:chgData name="Prachi Pandya" userId="S::prachi.pandya@1rivet.com::8c10d0ac-ac11-4621-a325-f314d7fb01bc" providerId="AD" clId="Web-{E841E6B0-5FD1-BBC5-81A9-C2B9D668565C}" dt="2022-01-05T07:19:39.267" v="72"/>
          <ac:spMkLst>
            <pc:docMk/>
            <pc:sldMk cId="3949871457" sldId="337"/>
            <ac:spMk id="3" creationId="{DA3D252B-E20A-4048-94AF-C94A540548B7}"/>
          </ac:spMkLst>
        </pc:spChg>
        <pc:spChg chg="add mod">
          <ac:chgData name="Prachi Pandya" userId="S::prachi.pandya@1rivet.com::8c10d0ac-ac11-4621-a325-f314d7fb01bc" providerId="AD" clId="Web-{E841E6B0-5FD1-BBC5-81A9-C2B9D668565C}" dt="2022-01-05T07:21:33.270" v="99" actId="20577"/>
          <ac:spMkLst>
            <pc:docMk/>
            <pc:sldMk cId="3949871457" sldId="337"/>
            <ac:spMk id="6" creationId="{BC86541D-0C90-485F-A783-6EC7955638F3}"/>
          </ac:spMkLst>
        </pc:spChg>
        <pc:picChg chg="add mod modCrop">
          <ac:chgData name="Prachi Pandya" userId="S::prachi.pandya@1rivet.com::8c10d0ac-ac11-4621-a325-f314d7fb01bc" providerId="AD" clId="Web-{E841E6B0-5FD1-BBC5-81A9-C2B9D668565C}" dt="2022-01-05T08:18:30.877" v="142" actId="1076"/>
          <ac:picMkLst>
            <pc:docMk/>
            <pc:sldMk cId="3949871457" sldId="337"/>
            <ac:picMk id="2" creationId="{4C48BAB6-E1A1-4184-9751-585FF69AC0AE}"/>
          </ac:picMkLst>
        </pc:picChg>
        <pc:picChg chg="add del mod">
          <ac:chgData name="Prachi Pandya" userId="S::prachi.pandya@1rivet.com::8c10d0ac-ac11-4621-a325-f314d7fb01bc" providerId="AD" clId="Web-{E841E6B0-5FD1-BBC5-81A9-C2B9D668565C}" dt="2022-01-05T08:09:29.839" v="134"/>
          <ac:picMkLst>
            <pc:docMk/>
            <pc:sldMk cId="3949871457" sldId="337"/>
            <ac:picMk id="4" creationId="{3274A4A4-892C-4937-AF7C-903F2F12E275}"/>
          </ac:picMkLst>
        </pc:picChg>
      </pc:sldChg>
      <pc:sldChg chg="new del">
        <pc:chgData name="Prachi Pandya" userId="S::prachi.pandya@1rivet.com::8c10d0ac-ac11-4621-a325-f314d7fb01bc" providerId="AD" clId="Web-{E841E6B0-5FD1-BBC5-81A9-C2B9D668565C}" dt="2022-01-05T07:57:10.340" v="105"/>
        <pc:sldMkLst>
          <pc:docMk/>
          <pc:sldMk cId="2750284876" sldId="338"/>
        </pc:sldMkLst>
      </pc:sldChg>
      <pc:sldChg chg="new del">
        <pc:chgData name="Prachi Pandya" userId="S::prachi.pandya@1rivet.com::8c10d0ac-ac11-4621-a325-f314d7fb01bc" providerId="AD" clId="Web-{E841E6B0-5FD1-BBC5-81A9-C2B9D668565C}" dt="2022-01-05T07:57:32.794" v="111"/>
        <pc:sldMkLst>
          <pc:docMk/>
          <pc:sldMk cId="3384794705" sldId="338"/>
        </pc:sldMkLst>
      </pc:sldChg>
      <pc:sldChg chg="add replId">
        <pc:chgData name="Prachi Pandya" userId="S::prachi.pandya@1rivet.com::8c10d0ac-ac11-4621-a325-f314d7fb01bc" providerId="AD" clId="Web-{E841E6B0-5FD1-BBC5-81A9-C2B9D668565C}" dt="2022-01-05T07:57:24.919" v="108"/>
        <pc:sldMkLst>
          <pc:docMk/>
          <pc:sldMk cId="1750847347" sldId="339"/>
        </pc:sldMkLst>
      </pc:sldChg>
    </pc:docChg>
  </pc:docChgLst>
  <pc:docChgLst>
    <pc:chgData name="Prachi Pandya" userId="S::prachi.pandya@1rivet.com::8c10d0ac-ac11-4621-a325-f314d7fb01bc" providerId="AD" clId="Web-{F9155EFF-A3BA-DA95-004F-A67B71EC903F}"/>
    <pc:docChg chg="delSld modSld">
      <pc:chgData name="Prachi Pandya" userId="S::prachi.pandya@1rivet.com::8c10d0ac-ac11-4621-a325-f314d7fb01bc" providerId="AD" clId="Web-{F9155EFF-A3BA-DA95-004F-A67B71EC903F}" dt="2022-01-05T05:45:14.157" v="30" actId="20577"/>
      <pc:docMkLst>
        <pc:docMk/>
      </pc:docMkLst>
      <pc:sldChg chg="modSp">
        <pc:chgData name="Prachi Pandya" userId="S::prachi.pandya@1rivet.com::8c10d0ac-ac11-4621-a325-f314d7fb01bc" providerId="AD" clId="Web-{F9155EFF-A3BA-DA95-004F-A67B71EC903F}" dt="2022-01-05T05:44:42.936" v="28" actId="20577"/>
        <pc:sldMkLst>
          <pc:docMk/>
          <pc:sldMk cId="4215887937" sldId="292"/>
        </pc:sldMkLst>
        <pc:spChg chg="mod">
          <ac:chgData name="Prachi Pandya" userId="S::prachi.pandya@1rivet.com::8c10d0ac-ac11-4621-a325-f314d7fb01bc" providerId="AD" clId="Web-{F9155EFF-A3BA-DA95-004F-A67B71EC903F}" dt="2022-01-05T05:44:25.544" v="23" actId="20577"/>
          <ac:spMkLst>
            <pc:docMk/>
            <pc:sldMk cId="4215887937" sldId="292"/>
            <ac:spMk id="2" creationId="{1D8906B0-F437-4C1C-811B-95D61E2CD863}"/>
          </ac:spMkLst>
        </pc:spChg>
        <pc:spChg chg="mod">
          <ac:chgData name="Prachi Pandya" userId="S::prachi.pandya@1rivet.com::8c10d0ac-ac11-4621-a325-f314d7fb01bc" providerId="AD" clId="Web-{F9155EFF-A3BA-DA95-004F-A67B71EC903F}" dt="2022-01-05T05:44:42.936" v="28" actId="20577"/>
          <ac:spMkLst>
            <pc:docMk/>
            <pc:sldMk cId="4215887937" sldId="292"/>
            <ac:spMk id="3" creationId="{C5281D2D-F4F7-4173-A1C5-9F6FCB17910A}"/>
          </ac:spMkLst>
        </pc:spChg>
      </pc:sldChg>
      <pc:sldChg chg="modSp">
        <pc:chgData name="Prachi Pandya" userId="S::prachi.pandya@1rivet.com::8c10d0ac-ac11-4621-a325-f314d7fb01bc" providerId="AD" clId="Web-{F9155EFF-A3BA-DA95-004F-A67B71EC903F}" dt="2022-01-05T05:45:14.157" v="30" actId="20577"/>
        <pc:sldMkLst>
          <pc:docMk/>
          <pc:sldMk cId="54066064" sldId="311"/>
        </pc:sldMkLst>
        <pc:spChg chg="mod">
          <ac:chgData name="Prachi Pandya" userId="S::prachi.pandya@1rivet.com::8c10d0ac-ac11-4621-a325-f314d7fb01bc" providerId="AD" clId="Web-{F9155EFF-A3BA-DA95-004F-A67B71EC903F}" dt="2022-01-05T05:45:14.157" v="30" actId="20577"/>
          <ac:spMkLst>
            <pc:docMk/>
            <pc:sldMk cId="54066064" sldId="311"/>
            <ac:spMk id="4" creationId="{340D8AC1-57B5-437C-9EA3-74624C6ABD2F}"/>
          </ac:spMkLst>
        </pc:spChg>
      </pc:sldChg>
      <pc:sldChg chg="del">
        <pc:chgData name="Prachi Pandya" userId="S::prachi.pandya@1rivet.com::8c10d0ac-ac11-4621-a325-f314d7fb01bc" providerId="AD" clId="Web-{F9155EFF-A3BA-DA95-004F-A67B71EC903F}" dt="2022-01-05T05:40:46.031" v="0"/>
        <pc:sldMkLst>
          <pc:docMk/>
          <pc:sldMk cId="77806794" sldId="330"/>
        </pc:sldMkLst>
      </pc:sldChg>
    </pc:docChg>
  </pc:docChgLst>
  <pc:docChgLst>
    <pc:chgData name="Mitul Patel" userId="66451ec0-637d-4579-bf96-1a214077f811" providerId="ADAL" clId="{ACF0D63B-B8EC-430E-888D-EF106B825C82}"/>
    <pc:docChg chg="undo custSel mod addSld delSld modSld sldOrd">
      <pc:chgData name="Mitul Patel" userId="66451ec0-637d-4579-bf96-1a214077f811" providerId="ADAL" clId="{ACF0D63B-B8EC-430E-888D-EF106B825C82}" dt="2021-01-18T06:05:01.266" v="1219" actId="164"/>
      <pc:docMkLst>
        <pc:docMk/>
      </pc:docMkLst>
      <pc:sldChg chg="modSp mod modNotesTx">
        <pc:chgData name="Mitul Patel" userId="66451ec0-637d-4579-bf96-1a214077f811" providerId="ADAL" clId="{ACF0D63B-B8EC-430E-888D-EF106B825C82}" dt="2021-01-17T14:10:55.979" v="388" actId="20577"/>
        <pc:sldMkLst>
          <pc:docMk/>
          <pc:sldMk cId="4215887937" sldId="292"/>
        </pc:sldMkLst>
        <pc:spChg chg="mod">
          <ac:chgData name="Mitul Patel" userId="66451ec0-637d-4579-bf96-1a214077f811" providerId="ADAL" clId="{ACF0D63B-B8EC-430E-888D-EF106B825C82}" dt="2021-01-17T12:41:45.332" v="33" actId="20577"/>
          <ac:spMkLst>
            <pc:docMk/>
            <pc:sldMk cId="4215887937" sldId="292"/>
            <ac:spMk id="3" creationId="{C5281D2D-F4F7-4173-A1C5-9F6FCB17910A}"/>
          </ac:spMkLst>
        </pc:spChg>
      </pc:sldChg>
      <pc:sldChg chg="modNotesTx">
        <pc:chgData name="Mitul Patel" userId="66451ec0-637d-4579-bf96-1a214077f811" providerId="ADAL" clId="{ACF0D63B-B8EC-430E-888D-EF106B825C82}" dt="2021-01-18T04:47:15.511" v="1097" actId="20577"/>
        <pc:sldMkLst>
          <pc:docMk/>
          <pc:sldMk cId="4171221224" sldId="303"/>
        </pc:sldMkLst>
      </pc:sldChg>
      <pc:sldChg chg="modSp mod modNotesTx">
        <pc:chgData name="Mitul Patel" userId="66451ec0-637d-4579-bf96-1a214077f811" providerId="ADAL" clId="{ACF0D63B-B8EC-430E-888D-EF106B825C82}" dt="2021-01-17T15:00:14.228" v="518"/>
        <pc:sldMkLst>
          <pc:docMk/>
          <pc:sldMk cId="2655356208" sldId="305"/>
        </pc:sldMkLst>
        <pc:spChg chg="mod">
          <ac:chgData name="Mitul Patel" userId="66451ec0-637d-4579-bf96-1a214077f811" providerId="ADAL" clId="{ACF0D63B-B8EC-430E-888D-EF106B825C82}" dt="2021-01-17T14:10:13.873" v="370" actId="6549"/>
          <ac:spMkLst>
            <pc:docMk/>
            <pc:sldMk cId="2655356208" sldId="305"/>
            <ac:spMk id="3" creationId="{60225D2E-A257-4375-9DC3-BCFB2FC08251}"/>
          </ac:spMkLst>
        </pc:spChg>
      </pc:sldChg>
      <pc:sldChg chg="modNotesTx">
        <pc:chgData name="Mitul Patel" userId="66451ec0-637d-4579-bf96-1a214077f811" providerId="ADAL" clId="{ACF0D63B-B8EC-430E-888D-EF106B825C82}" dt="2021-01-18T05:36:55.132" v="1172" actId="5793"/>
        <pc:sldMkLst>
          <pc:docMk/>
          <pc:sldMk cId="3014350369" sldId="312"/>
        </pc:sldMkLst>
      </pc:sldChg>
      <pc:sldChg chg="modNotesTx">
        <pc:chgData name="Mitul Patel" userId="66451ec0-637d-4579-bf96-1a214077f811" providerId="ADAL" clId="{ACF0D63B-B8EC-430E-888D-EF106B825C82}" dt="2021-01-17T15:33:01.726" v="756" actId="20577"/>
        <pc:sldMkLst>
          <pc:docMk/>
          <pc:sldMk cId="3231636630" sldId="314"/>
        </pc:sldMkLst>
      </pc:sldChg>
      <pc:sldChg chg="addSp delSp modSp mod modNotesTx">
        <pc:chgData name="Mitul Patel" userId="66451ec0-637d-4579-bf96-1a214077f811" providerId="ADAL" clId="{ACF0D63B-B8EC-430E-888D-EF106B825C82}" dt="2021-01-18T06:01:03.578" v="1193" actId="20577"/>
        <pc:sldMkLst>
          <pc:docMk/>
          <pc:sldMk cId="1636545679" sldId="315"/>
        </pc:sldMkLst>
        <pc:spChg chg="add del">
          <ac:chgData name="Mitul Patel" userId="66451ec0-637d-4579-bf96-1a214077f811" providerId="ADAL" clId="{ACF0D63B-B8EC-430E-888D-EF106B825C82}" dt="2021-01-18T05:57:22.924" v="1175" actId="26606"/>
          <ac:spMkLst>
            <pc:docMk/>
            <pc:sldMk cId="1636545679" sldId="315"/>
            <ac:spMk id="77" creationId="{56827C3C-D52F-46CE-A441-3CD6A1A6A0A2}"/>
          </ac:spMkLst>
        </pc:spChg>
        <pc:spChg chg="add del">
          <ac:chgData name="Mitul Patel" userId="66451ec0-637d-4579-bf96-1a214077f811" providerId="ADAL" clId="{ACF0D63B-B8EC-430E-888D-EF106B825C82}" dt="2021-01-18T05:57:22.924" v="1175" actId="26606"/>
          <ac:spMkLst>
            <pc:docMk/>
            <pc:sldMk cId="1636545679" sldId="315"/>
            <ac:spMk id="79" creationId="{F52A8B51-0A89-497B-B882-6658E029A3F9}"/>
          </ac:spMkLst>
        </pc:spChg>
        <pc:spChg chg="add del">
          <ac:chgData name="Mitul Patel" userId="66451ec0-637d-4579-bf96-1a214077f811" providerId="ADAL" clId="{ACF0D63B-B8EC-430E-888D-EF106B825C82}" dt="2021-01-18T05:57:22.924" v="1175" actId="26606"/>
          <ac:spMkLst>
            <pc:docMk/>
            <pc:sldMk cId="1636545679" sldId="315"/>
            <ac:spMk id="81" creationId="{EB1CEFBF-6F09-4052-862B-E219DA15757E}"/>
          </ac:spMkLst>
        </pc:spChg>
        <pc:spChg chg="add del">
          <ac:chgData name="Mitul Patel" userId="66451ec0-637d-4579-bf96-1a214077f811" providerId="ADAL" clId="{ACF0D63B-B8EC-430E-888D-EF106B825C82}" dt="2021-01-18T05:57:22.924" v="1175" actId="26606"/>
          <ac:spMkLst>
            <pc:docMk/>
            <pc:sldMk cId="1636545679" sldId="315"/>
            <ac:spMk id="83" creationId="{BCB5D417-2A71-445D-B4C7-9E814D633D33}"/>
          </ac:spMkLst>
        </pc:spChg>
        <pc:picChg chg="mod ord">
          <ac:chgData name="Mitul Patel" userId="66451ec0-637d-4579-bf96-1a214077f811" providerId="ADAL" clId="{ACF0D63B-B8EC-430E-888D-EF106B825C82}" dt="2021-01-18T05:57:22.924" v="1175" actId="26606"/>
          <ac:picMkLst>
            <pc:docMk/>
            <pc:sldMk cId="1636545679" sldId="315"/>
            <ac:picMk id="2050" creationId="{FA5D0E6A-BD30-4FF9-ADF4-1F0DFEE31DF9}"/>
          </ac:picMkLst>
        </pc:picChg>
        <pc:picChg chg="mod">
          <ac:chgData name="Mitul Patel" userId="66451ec0-637d-4579-bf96-1a214077f811" providerId="ADAL" clId="{ACF0D63B-B8EC-430E-888D-EF106B825C82}" dt="2021-01-18T05:57:22.924" v="1175" actId="26606"/>
          <ac:picMkLst>
            <pc:docMk/>
            <pc:sldMk cId="1636545679" sldId="315"/>
            <ac:picMk id="2054" creationId="{161D4183-4A75-4614-A72A-DD0359BD4535}"/>
          </ac:picMkLst>
        </pc:picChg>
        <pc:picChg chg="mod">
          <ac:chgData name="Mitul Patel" userId="66451ec0-637d-4579-bf96-1a214077f811" providerId="ADAL" clId="{ACF0D63B-B8EC-430E-888D-EF106B825C82}" dt="2021-01-18T05:57:22.924" v="1175" actId="26606"/>
          <ac:picMkLst>
            <pc:docMk/>
            <pc:sldMk cId="1636545679" sldId="315"/>
            <ac:picMk id="2056" creationId="{7883A27C-91AD-4F58-AB5D-B8ED86FAB706}"/>
          </ac:picMkLst>
        </pc:picChg>
        <pc:cxnChg chg="add del">
          <ac:chgData name="Mitul Patel" userId="66451ec0-637d-4579-bf96-1a214077f811" providerId="ADAL" clId="{ACF0D63B-B8EC-430E-888D-EF106B825C82}" dt="2021-01-18T05:57:22.924" v="1175" actId="26606"/>
          <ac:cxnSpMkLst>
            <pc:docMk/>
            <pc:sldMk cId="1636545679" sldId="315"/>
            <ac:cxnSpMk id="141" creationId="{DCD67800-37AC-4E14-89B0-F79DCB3FB86D}"/>
          </ac:cxnSpMkLst>
        </pc:cxnChg>
        <pc:cxnChg chg="add del">
          <ac:chgData name="Mitul Patel" userId="66451ec0-637d-4579-bf96-1a214077f811" providerId="ADAL" clId="{ACF0D63B-B8EC-430E-888D-EF106B825C82}" dt="2021-01-18T05:57:22.924" v="1175" actId="26606"/>
          <ac:cxnSpMkLst>
            <pc:docMk/>
            <pc:sldMk cId="1636545679" sldId="315"/>
            <ac:cxnSpMk id="143" creationId="{20F1788F-A5AE-4188-8274-F7F2E3833ECD}"/>
          </ac:cxnSpMkLst>
        </pc:cxnChg>
      </pc:sldChg>
      <pc:sldChg chg="modNotesTx">
        <pc:chgData name="Mitul Patel" userId="66451ec0-637d-4579-bf96-1a214077f811" providerId="ADAL" clId="{ACF0D63B-B8EC-430E-888D-EF106B825C82}" dt="2021-01-18T06:01:35.479" v="1209" actId="5793"/>
        <pc:sldMkLst>
          <pc:docMk/>
          <pc:sldMk cId="337882125" sldId="316"/>
        </pc:sldMkLst>
      </pc:sldChg>
      <pc:sldChg chg="delSp mod">
        <pc:chgData name="Mitul Patel" userId="66451ec0-637d-4579-bf96-1a214077f811" providerId="ADAL" clId="{ACF0D63B-B8EC-430E-888D-EF106B825C82}" dt="2021-01-18T05:57:03.448" v="1173" actId="26606"/>
        <pc:sldMkLst>
          <pc:docMk/>
          <pc:sldMk cId="1190125473" sldId="319"/>
        </pc:sldMkLst>
        <pc:spChg chg="del">
          <ac:chgData name="Mitul Patel" userId="66451ec0-637d-4579-bf96-1a214077f811" providerId="ADAL" clId="{ACF0D63B-B8EC-430E-888D-EF106B825C82}" dt="2021-01-18T05:57:03.448" v="1173" actId="26606"/>
          <ac:spMkLst>
            <pc:docMk/>
            <pc:sldMk cId="1190125473" sldId="319"/>
            <ac:spMk id="28" creationId="{01D0AF59-99C3-4251-AB9A-C966C6AD4400}"/>
          </ac:spMkLst>
        </pc:spChg>
        <pc:spChg chg="del">
          <ac:chgData name="Mitul Patel" userId="66451ec0-637d-4579-bf96-1a214077f811" providerId="ADAL" clId="{ACF0D63B-B8EC-430E-888D-EF106B825C82}" dt="2021-01-18T05:57:03.448" v="1173" actId="26606"/>
          <ac:spMkLst>
            <pc:docMk/>
            <pc:sldMk cId="1190125473" sldId="319"/>
            <ac:spMk id="30" creationId="{1855405F-37A2-4869-9154-F8BE3BECE6C3}"/>
          </ac:spMkLst>
        </pc:spChg>
      </pc:sldChg>
      <pc:sldChg chg="modSp mod">
        <pc:chgData name="Mitul Patel" userId="66451ec0-637d-4579-bf96-1a214077f811" providerId="ADAL" clId="{ACF0D63B-B8EC-430E-888D-EF106B825C82}" dt="2021-01-17T13:00:27.592" v="39" actId="20577"/>
        <pc:sldMkLst>
          <pc:docMk/>
          <pc:sldMk cId="3641004879" sldId="320"/>
        </pc:sldMkLst>
        <pc:spChg chg="mod">
          <ac:chgData name="Mitul Patel" userId="66451ec0-637d-4579-bf96-1a214077f811" providerId="ADAL" clId="{ACF0D63B-B8EC-430E-888D-EF106B825C82}" dt="2021-01-17T13:00:27.592" v="39" actId="20577"/>
          <ac:spMkLst>
            <pc:docMk/>
            <pc:sldMk cId="3641004879" sldId="320"/>
            <ac:spMk id="4" creationId="{340D8AC1-57B5-437C-9EA3-74624C6ABD2F}"/>
          </ac:spMkLst>
        </pc:spChg>
      </pc:sldChg>
      <pc:sldChg chg="add">
        <pc:chgData name="Mitul Patel" userId="66451ec0-637d-4579-bf96-1a214077f811" providerId="ADAL" clId="{ACF0D63B-B8EC-430E-888D-EF106B825C82}" dt="2021-01-17T13:00:16.633" v="34"/>
        <pc:sldMkLst>
          <pc:docMk/>
          <pc:sldMk cId="3419073366" sldId="321"/>
        </pc:sldMkLst>
      </pc:sldChg>
      <pc:sldChg chg="addSp delSp modSp add mod ord setBg">
        <pc:chgData name="Mitul Patel" userId="66451ec0-637d-4579-bf96-1a214077f811" providerId="ADAL" clId="{ACF0D63B-B8EC-430E-888D-EF106B825C82}" dt="2021-01-18T06:05:01.266" v="1219" actId="164"/>
        <pc:sldMkLst>
          <pc:docMk/>
          <pc:sldMk cId="1931214405" sldId="322"/>
        </pc:sldMkLst>
        <pc:spChg chg="add mod">
          <ac:chgData name="Mitul Patel" userId="66451ec0-637d-4579-bf96-1a214077f811" providerId="ADAL" clId="{ACF0D63B-B8EC-430E-888D-EF106B825C82}" dt="2021-01-18T06:05:01.266" v="1219" actId="164"/>
          <ac:spMkLst>
            <pc:docMk/>
            <pc:sldMk cId="1931214405" sldId="322"/>
            <ac:spMk id="5" creationId="{A2DDABCC-4A19-4D23-9C4A-03EC172EA911}"/>
          </ac:spMkLst>
        </pc:spChg>
        <pc:spChg chg="add del">
          <ac:chgData name="Mitul Patel" userId="66451ec0-637d-4579-bf96-1a214077f811" providerId="ADAL" clId="{ACF0D63B-B8EC-430E-888D-EF106B825C82}" dt="2021-01-17T13:01:58.161" v="51" actId="26606"/>
          <ac:spMkLst>
            <pc:docMk/>
            <pc:sldMk cId="1931214405" sldId="322"/>
            <ac:spMk id="9" creationId="{F3060C83-F051-4F0E-ABAD-AA0DFC48B218}"/>
          </ac:spMkLst>
        </pc:spChg>
        <pc:spChg chg="add del">
          <ac:chgData name="Mitul Patel" userId="66451ec0-637d-4579-bf96-1a214077f811" providerId="ADAL" clId="{ACF0D63B-B8EC-430E-888D-EF106B825C82}" dt="2021-01-17T13:01:58.161" v="51" actId="26606"/>
          <ac:spMkLst>
            <pc:docMk/>
            <pc:sldMk cId="1931214405" sldId="322"/>
            <ac:spMk id="11" creationId="{83C98ABE-055B-441F-B07E-44F97F083C39}"/>
          </ac:spMkLst>
        </pc:spChg>
        <pc:spChg chg="add del">
          <ac:chgData name="Mitul Patel" userId="66451ec0-637d-4579-bf96-1a214077f811" providerId="ADAL" clId="{ACF0D63B-B8EC-430E-888D-EF106B825C82}" dt="2021-01-17T13:01:58.161" v="51" actId="26606"/>
          <ac:spMkLst>
            <pc:docMk/>
            <pc:sldMk cId="1931214405" sldId="322"/>
            <ac:spMk id="13" creationId="{29FDB030-9B49-4CED-8CCD-4D99382388AC}"/>
          </ac:spMkLst>
        </pc:spChg>
        <pc:spChg chg="add del">
          <ac:chgData name="Mitul Patel" userId="66451ec0-637d-4579-bf96-1a214077f811" providerId="ADAL" clId="{ACF0D63B-B8EC-430E-888D-EF106B825C82}" dt="2021-01-17T13:01:58.161" v="51" actId="26606"/>
          <ac:spMkLst>
            <pc:docMk/>
            <pc:sldMk cId="1931214405" sldId="322"/>
            <ac:spMk id="15" creationId="{3783CA14-24A1-485C-8B30-D6A5D87987AD}"/>
          </ac:spMkLst>
        </pc:spChg>
        <pc:spChg chg="add del">
          <ac:chgData name="Mitul Patel" userId="66451ec0-637d-4579-bf96-1a214077f811" providerId="ADAL" clId="{ACF0D63B-B8EC-430E-888D-EF106B825C82}" dt="2021-01-17T13:01:58.161" v="51" actId="26606"/>
          <ac:spMkLst>
            <pc:docMk/>
            <pc:sldMk cId="1931214405" sldId="322"/>
            <ac:spMk id="17" creationId="{9A97C86A-04D6-40F7-AE84-31AB43E6A846}"/>
          </ac:spMkLst>
        </pc:spChg>
        <pc:spChg chg="add del">
          <ac:chgData name="Mitul Patel" userId="66451ec0-637d-4579-bf96-1a214077f811" providerId="ADAL" clId="{ACF0D63B-B8EC-430E-888D-EF106B825C82}" dt="2021-01-17T13:01:58.161" v="51" actId="26606"/>
          <ac:spMkLst>
            <pc:docMk/>
            <pc:sldMk cId="1931214405" sldId="322"/>
            <ac:spMk id="19" creationId="{FF9F2414-84E8-453E-B1F3-389FDE8192D9}"/>
          </ac:spMkLst>
        </pc:spChg>
        <pc:spChg chg="add del">
          <ac:chgData name="Mitul Patel" userId="66451ec0-637d-4579-bf96-1a214077f811" providerId="ADAL" clId="{ACF0D63B-B8EC-430E-888D-EF106B825C82}" dt="2021-01-17T13:01:58.161" v="51" actId="26606"/>
          <ac:spMkLst>
            <pc:docMk/>
            <pc:sldMk cId="1931214405" sldId="322"/>
            <ac:spMk id="21" creationId="{3ECA69A1-7536-43AC-85EF-C7106179F5ED}"/>
          </ac:spMkLst>
        </pc:spChg>
        <pc:spChg chg="add del">
          <ac:chgData name="Mitul Patel" userId="66451ec0-637d-4579-bf96-1a214077f811" providerId="ADAL" clId="{ACF0D63B-B8EC-430E-888D-EF106B825C82}" dt="2021-01-17T13:01:59.466" v="53" actId="26606"/>
          <ac:spMkLst>
            <pc:docMk/>
            <pc:sldMk cId="1931214405" sldId="322"/>
            <ac:spMk id="23" creationId="{32BC26D8-82FB-445E-AA49-62A77D7C1EE0}"/>
          </ac:spMkLst>
        </pc:spChg>
        <pc:spChg chg="add del">
          <ac:chgData name="Mitul Patel" userId="66451ec0-637d-4579-bf96-1a214077f811" providerId="ADAL" clId="{ACF0D63B-B8EC-430E-888D-EF106B825C82}" dt="2021-01-17T13:01:59.466" v="53" actId="26606"/>
          <ac:spMkLst>
            <pc:docMk/>
            <pc:sldMk cId="1931214405" sldId="322"/>
            <ac:spMk id="24" creationId="{CB44330D-EA18-4254-AA95-EB49948539B8}"/>
          </ac:spMkLst>
        </pc:spChg>
        <pc:spChg chg="add del">
          <ac:chgData name="Mitul Patel" userId="66451ec0-637d-4579-bf96-1a214077f811" providerId="ADAL" clId="{ACF0D63B-B8EC-430E-888D-EF106B825C82}" dt="2021-01-17T13:02:01.772" v="55" actId="26606"/>
          <ac:spMkLst>
            <pc:docMk/>
            <pc:sldMk cId="1931214405" sldId="322"/>
            <ac:spMk id="26" creationId="{01D0AF59-99C3-4251-AB9A-C966C6AD4400}"/>
          </ac:spMkLst>
        </pc:spChg>
        <pc:spChg chg="add del">
          <ac:chgData name="Mitul Patel" userId="66451ec0-637d-4579-bf96-1a214077f811" providerId="ADAL" clId="{ACF0D63B-B8EC-430E-888D-EF106B825C82}" dt="2021-01-17T13:02:01.772" v="55" actId="26606"/>
          <ac:spMkLst>
            <pc:docMk/>
            <pc:sldMk cId="1931214405" sldId="322"/>
            <ac:spMk id="27" creationId="{1855405F-37A2-4869-9154-F8BE3BECE6C3}"/>
          </ac:spMkLst>
        </pc:spChg>
        <pc:spChg chg="add del">
          <ac:chgData name="Mitul Patel" userId="66451ec0-637d-4579-bf96-1a214077f811" providerId="ADAL" clId="{ACF0D63B-B8EC-430E-888D-EF106B825C82}" dt="2021-01-17T13:02:03.228" v="57" actId="26606"/>
          <ac:spMkLst>
            <pc:docMk/>
            <pc:sldMk cId="1931214405" sldId="322"/>
            <ac:spMk id="29" creationId="{B670DBD5-770C-4383-9F54-5B86E86BD5BB}"/>
          </ac:spMkLst>
        </pc:spChg>
        <pc:grpChg chg="add mod">
          <ac:chgData name="Mitul Patel" userId="66451ec0-637d-4579-bf96-1a214077f811" providerId="ADAL" clId="{ACF0D63B-B8EC-430E-888D-EF106B825C82}" dt="2021-01-18T06:05:01.266" v="1219" actId="164"/>
          <ac:grpSpMkLst>
            <pc:docMk/>
            <pc:sldMk cId="1931214405" sldId="322"/>
            <ac:grpSpMk id="6" creationId="{260AE9CA-6168-4FA0-A413-143C3335FC33}"/>
          </ac:grpSpMkLst>
        </pc:grpChg>
        <pc:picChg chg="del">
          <ac:chgData name="Mitul Patel" userId="66451ec0-637d-4579-bf96-1a214077f811" providerId="ADAL" clId="{ACF0D63B-B8EC-430E-888D-EF106B825C82}" dt="2021-01-17T13:00:58.933" v="45" actId="478"/>
          <ac:picMkLst>
            <pc:docMk/>
            <pc:sldMk cId="1931214405" sldId="322"/>
            <ac:picMk id="3" creationId="{B11F9ABB-74DB-4F20-807F-6CDF88BCC034}"/>
          </ac:picMkLst>
        </pc:picChg>
        <pc:picChg chg="add del mod">
          <ac:chgData name="Mitul Patel" userId="66451ec0-637d-4579-bf96-1a214077f811" providerId="ADAL" clId="{ACF0D63B-B8EC-430E-888D-EF106B825C82}" dt="2021-01-18T06:03:51.432" v="1215" actId="931"/>
          <ac:picMkLst>
            <pc:docMk/>
            <pc:sldMk cId="1931214405" sldId="322"/>
            <ac:picMk id="3" creationId="{EACD818B-2E88-458C-A85A-D61B6D739585}"/>
          </ac:picMkLst>
        </pc:picChg>
        <pc:picChg chg="add mod">
          <ac:chgData name="Mitul Patel" userId="66451ec0-637d-4579-bf96-1a214077f811" providerId="ADAL" clId="{ACF0D63B-B8EC-430E-888D-EF106B825C82}" dt="2021-01-18T06:05:01.266" v="1219" actId="164"/>
          <ac:picMkLst>
            <pc:docMk/>
            <pc:sldMk cId="1931214405" sldId="322"/>
            <ac:picMk id="4" creationId="{17494C03-63F7-4B3E-83E6-82FBE10F9F89}"/>
          </ac:picMkLst>
        </pc:picChg>
      </pc:sldChg>
      <pc:sldChg chg="new del">
        <pc:chgData name="Mitul Patel" userId="66451ec0-637d-4579-bf96-1a214077f811" providerId="ADAL" clId="{ACF0D63B-B8EC-430E-888D-EF106B825C82}" dt="2021-01-17T13:00:49.435" v="41" actId="680"/>
        <pc:sldMkLst>
          <pc:docMk/>
          <pc:sldMk cId="3583107523" sldId="322"/>
        </pc:sldMkLst>
      </pc:sldChg>
      <pc:sldChg chg="addSp modSp new mod modNotesTx">
        <pc:chgData name="Mitul Patel" userId="66451ec0-637d-4579-bf96-1a214077f811" providerId="ADAL" clId="{ACF0D63B-B8EC-430E-888D-EF106B825C82}" dt="2021-01-17T15:08:32.666" v="592" actId="20577"/>
        <pc:sldMkLst>
          <pc:docMk/>
          <pc:sldMk cId="278043127" sldId="323"/>
        </pc:sldMkLst>
        <pc:spChg chg="mod">
          <ac:chgData name="Mitul Patel" userId="66451ec0-637d-4579-bf96-1a214077f811" providerId="ADAL" clId="{ACF0D63B-B8EC-430E-888D-EF106B825C82}" dt="2021-01-17T15:06:50.626" v="533" actId="20577"/>
          <ac:spMkLst>
            <pc:docMk/>
            <pc:sldMk cId="278043127" sldId="323"/>
            <ac:spMk id="2" creationId="{1EBB3A50-55C1-498C-A372-4E2E952AC2DC}"/>
          </ac:spMkLst>
        </pc:spChg>
        <pc:picChg chg="add mod">
          <ac:chgData name="Mitul Patel" userId="66451ec0-637d-4579-bf96-1a214077f811" providerId="ADAL" clId="{ACF0D63B-B8EC-430E-888D-EF106B825C82}" dt="2021-01-17T15:07:07.317" v="536" actId="962"/>
          <ac:picMkLst>
            <pc:docMk/>
            <pc:sldMk cId="278043127" sldId="323"/>
            <ac:picMk id="5" creationId="{50D4DFBF-0654-48ED-888C-0BA8D2D09D87}"/>
          </ac:picMkLst>
        </pc:picChg>
      </pc:sldChg>
    </pc:docChg>
  </pc:docChgLst>
  <pc:docChgLst>
    <pc:chgData name="Prachi Pandya" userId="S::prachi.pandya@1rivet.com::8c10d0ac-ac11-4621-a325-f314d7fb01bc" providerId="AD" clId="Web-{7563D99B-6E07-7056-9EB9-D99312405E5E}"/>
    <pc:docChg chg="modSld">
      <pc:chgData name="Prachi Pandya" userId="S::prachi.pandya@1rivet.com::8c10d0ac-ac11-4621-a325-f314d7fb01bc" providerId="AD" clId="Web-{7563D99B-6E07-7056-9EB9-D99312405E5E}" dt="2022-08-23T10:17:15.532" v="1" actId="20577"/>
      <pc:docMkLst>
        <pc:docMk/>
      </pc:docMkLst>
      <pc:sldChg chg="modSp">
        <pc:chgData name="Prachi Pandya" userId="S::prachi.pandya@1rivet.com::8c10d0ac-ac11-4621-a325-f314d7fb01bc" providerId="AD" clId="Web-{7563D99B-6E07-7056-9EB9-D99312405E5E}" dt="2022-08-23T10:17:15.532" v="1" actId="20577"/>
        <pc:sldMkLst>
          <pc:docMk/>
          <pc:sldMk cId="4215887937" sldId="292"/>
        </pc:sldMkLst>
        <pc:spChg chg="mod">
          <ac:chgData name="Prachi Pandya" userId="S::prachi.pandya@1rivet.com::8c10d0ac-ac11-4621-a325-f314d7fb01bc" providerId="AD" clId="Web-{7563D99B-6E07-7056-9EB9-D99312405E5E}" dt="2022-08-23T10:17:15.532" v="1" actId="20577"/>
          <ac:spMkLst>
            <pc:docMk/>
            <pc:sldMk cId="4215887937" sldId="292"/>
            <ac:spMk id="3" creationId="{C5281D2D-F4F7-4173-A1C5-9F6FCB17910A}"/>
          </ac:spMkLst>
        </pc:spChg>
      </pc:sldChg>
    </pc:docChg>
  </pc:docChgLst>
  <pc:docChgLst>
    <pc:chgData name="Mitul Patel" userId="66451ec0-637d-4579-bf96-1a214077f811" providerId="ADAL" clId="{B317D74C-77E0-4177-A4B4-E231911333AA}"/>
    <pc:docChg chg="modSld">
      <pc:chgData name="Mitul Patel" userId="66451ec0-637d-4579-bf96-1a214077f811" providerId="ADAL" clId="{B317D74C-77E0-4177-A4B4-E231911333AA}" dt="2021-12-15T06:06:01.927" v="5" actId="20577"/>
      <pc:docMkLst>
        <pc:docMk/>
      </pc:docMkLst>
      <pc:sldChg chg="modNotesTx">
        <pc:chgData name="Mitul Patel" userId="66451ec0-637d-4579-bf96-1a214077f811" providerId="ADAL" clId="{B317D74C-77E0-4177-A4B4-E231911333AA}" dt="2021-12-15T06:06:01.927" v="5" actId="20577"/>
        <pc:sldMkLst>
          <pc:docMk/>
          <pc:sldMk cId="1636545679" sldId="315"/>
        </pc:sldMkLst>
      </pc:sldChg>
    </pc:docChg>
  </pc:docChgLst>
  <pc:docChgLst>
    <pc:chgData name="Prachi Pandya" userId="S::prachi.pandya@1rivet.com::8c10d0ac-ac11-4621-a325-f314d7fb01bc" providerId="AD" clId="Web-{93DFD113-AE20-8F37-C95C-BD063C613453}"/>
    <pc:docChg chg="modSld">
      <pc:chgData name="Prachi Pandya" userId="S::prachi.pandya@1rivet.com::8c10d0ac-ac11-4621-a325-f314d7fb01bc" providerId="AD" clId="Web-{93DFD113-AE20-8F37-C95C-BD063C613453}" dt="2022-08-23T10:28:03.458" v="11"/>
      <pc:docMkLst>
        <pc:docMk/>
      </pc:docMkLst>
      <pc:sldChg chg="modNotes">
        <pc:chgData name="Prachi Pandya" userId="S::prachi.pandya@1rivet.com::8c10d0ac-ac11-4621-a325-f314d7fb01bc" providerId="AD" clId="Web-{93DFD113-AE20-8F37-C95C-BD063C613453}" dt="2022-08-23T10:28:03.458" v="11"/>
        <pc:sldMkLst>
          <pc:docMk/>
          <pc:sldMk cId="4215887937" sldId="29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764CC1-7E2A-4CF6-B5DC-1C91413C94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83A0BA-9CF9-40F0-AEE0-2DEFB29868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B341F3-D04B-4121-838A-99988D45E2D5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10ECC-981D-4A75-85EB-9EDBFF2CC5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F816BE-2AD5-4AF1-892D-CD55E8043D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48FBA-3EDE-4610-BBB2-87575F3DB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123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20702C-307C-4DC9-990F-377B50BE75AD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823DA-5CAF-40B2-9816-20343873C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50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>
                <a:cs typeface="Calibri"/>
              </a:rPr>
              <a:t>Github</a:t>
            </a:r>
            <a:r>
              <a:rPr lang="en-IN" dirty="0">
                <a:cs typeface="Calibri"/>
              </a:rPr>
              <a:t> demo link: </a:t>
            </a:r>
            <a:r>
              <a:rPr lang="en-IN" dirty="0"/>
              <a:t>https://github.com/PrachiHP/Internship-2022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22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1C3B"/>
                </a:solidFill>
                <a:effectLst/>
                <a:latin typeface="proxima-nova"/>
              </a:rPr>
              <a:t>https://javascript.info/first-steps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89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0267-68CF-4A41-AFAB-F08055D4281A}" type="slidenum">
              <a:rPr lang="en-GB" smtClean="0">
                <a:solidFill>
                  <a:prstClr val="black"/>
                </a:solidFill>
              </a:rPr>
              <a:pPr/>
              <a:t>11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618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0267-68CF-4A41-AFAB-F08055D4281A}" type="slidenum">
              <a:rPr lang="en-GB" smtClean="0">
                <a:solidFill>
                  <a:prstClr val="black"/>
                </a:solidFill>
              </a:rPr>
              <a:pPr/>
              <a:t>12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191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0267-68CF-4A41-AFAB-F08055D4281A}" type="slidenum">
              <a:rPr lang="en-GB" smtClean="0">
                <a:solidFill>
                  <a:prstClr val="black"/>
                </a:solidFill>
              </a:rPr>
              <a:pPr/>
              <a:t>13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965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0267-68CF-4A41-AFAB-F08055D4281A}" type="slidenum">
              <a:rPr lang="en-GB" smtClean="0">
                <a:solidFill>
                  <a:prstClr val="black"/>
                </a:solidFill>
              </a:rPr>
              <a:pPr/>
              <a:t>14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245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0267-68CF-4A41-AFAB-F08055D4281A}" type="slidenum">
              <a:rPr lang="en-GB" smtClean="0">
                <a:solidFill>
                  <a:prstClr val="black"/>
                </a:solidFill>
              </a:rPr>
              <a:pPr/>
              <a:t>15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18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0267-68CF-4A41-AFAB-F08055D4281A}" type="slidenum">
              <a:rPr lang="en-GB" smtClean="0">
                <a:solidFill>
                  <a:prstClr val="black"/>
                </a:solidFill>
              </a:rPr>
              <a:pPr/>
              <a:t>16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678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0267-68CF-4A41-AFAB-F08055D4281A}" type="slidenum">
              <a:rPr lang="en-GB" smtClean="0">
                <a:solidFill>
                  <a:prstClr val="black"/>
                </a:solidFill>
              </a:rPr>
              <a:pPr/>
              <a:t>17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9302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0267-68CF-4A41-AFAB-F08055D4281A}" type="slidenum">
              <a:rPr lang="en-GB" smtClean="0">
                <a:solidFill>
                  <a:prstClr val="black"/>
                </a:solidFill>
              </a:rPr>
              <a:pPr/>
              <a:t>18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422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0267-68CF-4A41-AFAB-F08055D4281A}" type="slidenum">
              <a:rPr lang="en-GB" smtClean="0">
                <a:solidFill>
                  <a:prstClr val="black"/>
                </a:solidFill>
              </a:rPr>
              <a:pPr/>
              <a:t>19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046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0267-68CF-4A41-AFAB-F08055D4281A}" type="slidenum">
              <a:rPr lang="en-GB" smtClean="0">
                <a:solidFill>
                  <a:prstClr val="black"/>
                </a:solidFill>
              </a:rPr>
              <a:pPr/>
              <a:t>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07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0267-68CF-4A41-AFAB-F08055D4281A}" type="slidenum">
              <a:rPr lang="en-GB" smtClean="0">
                <a:solidFill>
                  <a:prstClr val="black"/>
                </a:solidFill>
              </a:rPr>
              <a:pPr/>
              <a:t>20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821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0267-68CF-4A41-AFAB-F08055D4281A}" type="slidenum">
              <a:rPr lang="en-GB" smtClean="0">
                <a:solidFill>
                  <a:prstClr val="black"/>
                </a:solidFill>
              </a:rPr>
              <a:pPr/>
              <a:t>21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1098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0267-68CF-4A41-AFAB-F08055D4281A}" type="slidenum">
              <a:rPr lang="en-GB" smtClean="0">
                <a:solidFill>
                  <a:prstClr val="black"/>
                </a:solidFill>
              </a:rPr>
              <a:pPr/>
              <a:t>22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524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dirty="0">
                <a:cs typeface="Arial"/>
              </a:rPr>
              <a:t>https://www.javascripttutorial.net/es6/object-literal-extensions/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0267-68CF-4A41-AFAB-F08055D4281A}" type="slidenum">
              <a:rPr lang="en-GB" smtClean="0">
                <a:solidFill>
                  <a:prstClr val="black"/>
                </a:solidFill>
              </a:rPr>
              <a:pPr/>
              <a:t>23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884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0267-68CF-4A41-AFAB-F08055D4281A}" type="slidenum">
              <a:rPr lang="en-GB" smtClean="0">
                <a:solidFill>
                  <a:prstClr val="black"/>
                </a:solidFill>
              </a:rPr>
              <a:pPr/>
              <a:t>24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003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0267-68CF-4A41-AFAB-F08055D4281A}" type="slidenum">
              <a:rPr lang="en-GB" smtClean="0">
                <a:solidFill>
                  <a:prstClr val="black"/>
                </a:solidFill>
              </a:rPr>
              <a:pPr/>
              <a:t>25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6889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dirty="0">
                <a:cs typeface="Arial"/>
              </a:rPr>
              <a:t>https://stackblitz.com/edit/js-classes-example?file=index.js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0267-68CF-4A41-AFAB-F08055D4281A}" type="slidenum">
              <a:rPr lang="en-GB" smtClean="0">
                <a:solidFill>
                  <a:prstClr val="black"/>
                </a:solidFill>
              </a:rPr>
              <a:pPr/>
              <a:t>26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3377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0267-68CF-4A41-AFAB-F08055D4281A}" type="slidenum">
              <a:rPr lang="en-GB" smtClean="0">
                <a:solidFill>
                  <a:prstClr val="black"/>
                </a:solidFill>
              </a:rPr>
              <a:pPr/>
              <a:t>27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0956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0267-68CF-4A41-AFAB-F08055D4281A}" type="slidenum">
              <a:rPr lang="en-GB" smtClean="0">
                <a:solidFill>
                  <a:prstClr val="black"/>
                </a:solidFill>
              </a:rPr>
              <a:pPr/>
              <a:t>28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7010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0267-68CF-4A41-AFAB-F08055D4281A}" type="slidenum">
              <a:rPr lang="en-GB" smtClean="0">
                <a:solidFill>
                  <a:prstClr val="black"/>
                </a:solidFill>
              </a:rPr>
              <a:pPr/>
              <a:t>29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460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0267-68CF-4A41-AFAB-F08055D4281A}" type="slidenum">
              <a:rPr lang="en-GB" smtClean="0">
                <a:solidFill>
                  <a:prstClr val="black"/>
                </a:solidFill>
              </a:rPr>
              <a:pPr/>
              <a:t>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5995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0267-68CF-4A41-AFAB-F08055D4281A}" type="slidenum">
              <a:rPr lang="en-GB" smtClean="0">
                <a:solidFill>
                  <a:prstClr val="black"/>
                </a:solidFill>
              </a:rPr>
              <a:pPr/>
              <a:t>30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1351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0267-68CF-4A41-AFAB-F08055D4281A}" type="slidenum">
              <a:rPr lang="en-GB" smtClean="0">
                <a:solidFill>
                  <a:prstClr val="black"/>
                </a:solidFill>
              </a:rPr>
              <a:pPr/>
              <a:t>31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5744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0267-68CF-4A41-AFAB-F08055D4281A}" type="slidenum">
              <a:rPr lang="en-GB" smtClean="0">
                <a:solidFill>
                  <a:prstClr val="black"/>
                </a:solidFill>
              </a:rPr>
              <a:pPr/>
              <a:t>33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395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35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0267-68CF-4A41-AFAB-F08055D4281A}" type="slidenum">
              <a:rPr lang="en-GB" smtClean="0">
                <a:solidFill>
                  <a:prstClr val="black"/>
                </a:solidFill>
              </a:rPr>
              <a:pPr/>
              <a:t>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367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1C3B"/>
                </a:solidFill>
                <a:effectLst/>
                <a:latin typeface="proxima-nova"/>
              </a:rPr>
              <a:t>https://javascript.info/first-steps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05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0267-68CF-4A41-AFAB-F08055D4281A}" type="slidenum">
              <a:rPr lang="en-GB" smtClean="0">
                <a:solidFill>
                  <a:prstClr val="black"/>
                </a:solidFill>
              </a:rPr>
              <a:pPr/>
              <a:t>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202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0267-68CF-4A41-AFAB-F08055D4281A}" type="slidenum">
              <a:rPr lang="en-GB" smtClean="0">
                <a:solidFill>
                  <a:prstClr val="black"/>
                </a:solidFill>
              </a:rPr>
              <a:pPr/>
              <a:t>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185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1C3B"/>
                </a:solidFill>
                <a:effectLst/>
                <a:latin typeface="proxima-nova"/>
              </a:rPr>
              <a:t>https://javascript.info/first-steps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823DA-5CAF-40B2-9816-20343873C6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74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F0267-68CF-4A41-AFAB-F08055D4281A}" type="slidenum">
              <a:rPr lang="en-GB" smtClean="0">
                <a:solidFill>
                  <a:prstClr val="black"/>
                </a:solidFill>
              </a:rPr>
              <a:pPr/>
              <a:t>9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493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B15A-C59D-46EE-A947-D12A1FD177C9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B6765-C707-4D62-9A2F-5E14F012B6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3709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B15A-C59D-46EE-A947-D12A1FD177C9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B6765-C707-4D62-9A2F-5E14F012B6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5411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B15A-C59D-46EE-A947-D12A1FD177C9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B6765-C707-4D62-9A2F-5E14F012B6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550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8B290DA-BF60-410F-B81D-0D72182222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0" y="-106429"/>
            <a:ext cx="4949482" cy="6959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D5E05B-0CCB-4B27-A1D3-ACDF377161D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988" y="5759030"/>
            <a:ext cx="2544350" cy="5452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74FE43-0886-4D67-97EF-D66C62C95E2F}"/>
              </a:ext>
            </a:extLst>
          </p:cNvPr>
          <p:cNvSpPr txBox="1"/>
          <p:nvPr userDrawn="1"/>
        </p:nvSpPr>
        <p:spPr>
          <a:xfrm>
            <a:off x="9192041" y="6345738"/>
            <a:ext cx="2737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Pivotal Insights | Focused Solutions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DC47D9-FE98-4FB4-972C-6DB1F2342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84175" y="3167021"/>
            <a:ext cx="9246164" cy="52395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600">
                <a:solidFill>
                  <a:srgbClr val="2B4471"/>
                </a:solidFill>
                <a:latin typeface="Futura Medium" panose="020B0602020204020303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/>
              <a:t>Title 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F8BBB07-457B-4F11-BB08-270EAD24CE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32026" y="3724281"/>
            <a:ext cx="1398312" cy="52395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Futura Medium" panose="020B0602020204020303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/>
              <a:t>mm/</a:t>
            </a:r>
            <a:r>
              <a:rPr lang="en-IN" err="1"/>
              <a:t>dd</a:t>
            </a:r>
            <a:r>
              <a:rPr lang="en-IN"/>
              <a:t>/</a:t>
            </a:r>
            <a:r>
              <a:rPr lang="en-IN" err="1"/>
              <a:t>yyyy</a:t>
            </a:r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18C9B4C-D149-4438-9136-33C1748269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82405" y="194697"/>
            <a:ext cx="3088581" cy="989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438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92219C-BD1C-4C85-8EF0-C0E5BF99D0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108" y="6590581"/>
            <a:ext cx="210451" cy="1349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2AC451-B4F4-49CB-86CB-D7EE66E20114}"/>
              </a:ext>
            </a:extLst>
          </p:cNvPr>
          <p:cNvSpPr txBox="1"/>
          <p:nvPr userDrawn="1"/>
        </p:nvSpPr>
        <p:spPr>
          <a:xfrm>
            <a:off x="11464504" y="6430592"/>
            <a:ext cx="414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4607809-5168-4C4D-96E1-F53701CECE7A}" type="slidenum">
              <a:rPr lang="en-GB" sz="1100" smtClean="0">
                <a:solidFill>
                  <a:srgbClr val="58677B"/>
                </a:solidFill>
              </a:rPr>
              <a:pPr/>
              <a:t>‹#›</a:t>
            </a:fld>
            <a:endParaRPr lang="en-GB" sz="1100">
              <a:solidFill>
                <a:srgbClr val="58677B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3F611B-4BDA-4D37-8E8F-C55D8D499213}"/>
              </a:ext>
            </a:extLst>
          </p:cNvPr>
          <p:cNvSpPr/>
          <p:nvPr userDrawn="1"/>
        </p:nvSpPr>
        <p:spPr>
          <a:xfrm>
            <a:off x="0" y="171546"/>
            <a:ext cx="388189" cy="569344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DE68C8C-CF8C-4BB4-9530-D1A1843F37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599" y="215661"/>
            <a:ext cx="11803811" cy="499349"/>
          </a:xfr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Futura Medium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EFBB5B1-CB09-448D-B3EA-0C57F0BA71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3599" y="785005"/>
            <a:ext cx="11444906" cy="5469707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Futura Medium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36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1E45BD-F0EE-430F-BC03-1F2CEBAF3B7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2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Picture 12" descr="A screen shot of an open computer&#10;&#10;Description generated with high confidence">
            <a:extLst>
              <a:ext uri="{FF2B5EF4-FFF2-40B4-BE49-F238E27FC236}">
                <a16:creationId xmlns:a16="http://schemas.microsoft.com/office/drawing/2014/main" id="{B3AC3F77-E68F-40B2-A17D-18C7689834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9244" y="0"/>
            <a:ext cx="10287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5174A-3DAD-4D53-B5CE-F2F978568A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0855" y="2786063"/>
            <a:ext cx="5505450" cy="1285875"/>
          </a:xfrm>
          <a:ln>
            <a:noFill/>
          </a:ln>
        </p:spPr>
        <p:txBody>
          <a:bodyPr anchor="ctr"/>
          <a:lstStyle>
            <a:lvl1pPr marL="0" indent="0">
              <a:buNone/>
              <a:defRPr sz="2800">
                <a:solidFill>
                  <a:schemeClr val="bg1"/>
                </a:solidFill>
                <a:latin typeface="Futura LT Book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&lt;Section Break Title&gt;</a:t>
            </a:r>
          </a:p>
        </p:txBody>
      </p:sp>
    </p:spTree>
    <p:extLst>
      <p:ext uri="{BB962C8B-B14F-4D97-AF65-F5344CB8AC3E}">
        <p14:creationId xmlns:p14="http://schemas.microsoft.com/office/powerpoint/2010/main" val="4099210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15A66F-B14A-42B8-B16E-958FA12A2B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9" y="6441704"/>
            <a:ext cx="241087" cy="2314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C843BB-CCA1-4748-8249-CF23C4685B5A}"/>
              </a:ext>
            </a:extLst>
          </p:cNvPr>
          <p:cNvSpPr txBox="1"/>
          <p:nvPr userDrawn="1"/>
        </p:nvSpPr>
        <p:spPr>
          <a:xfrm>
            <a:off x="11630764" y="6430592"/>
            <a:ext cx="414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4607809-5168-4C4D-96E1-F53701CECE7A}" type="slidenum">
              <a:rPr lang="en-GB" sz="1100" smtClean="0">
                <a:solidFill>
                  <a:schemeClr val="bg2">
                    <a:lumMod val="50000"/>
                  </a:schemeClr>
                </a:solidFill>
              </a:rPr>
              <a:t>‹#›</a:t>
            </a:fld>
            <a:endParaRPr lang="en-GB" sz="110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B2763D4-DFC1-4E4D-AF74-1FAD5B2326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261412" y="-74481"/>
            <a:ext cx="4930588" cy="69324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9ECC69-93BF-4CF0-977B-A48C6CAF8A76}"/>
              </a:ext>
            </a:extLst>
          </p:cNvPr>
          <p:cNvSpPr txBox="1"/>
          <p:nvPr userDrawn="1"/>
        </p:nvSpPr>
        <p:spPr>
          <a:xfrm>
            <a:off x="479556" y="361085"/>
            <a:ext cx="4619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>
                <a:solidFill>
                  <a:srgbClr val="2B4471"/>
                </a:solidFill>
                <a:latin typeface="Futura Medium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868152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8F2E18-0D5C-47F6-BCB1-20941C7198CF}"/>
              </a:ext>
            </a:extLst>
          </p:cNvPr>
          <p:cNvSpPr/>
          <p:nvPr userDrawn="1"/>
        </p:nvSpPr>
        <p:spPr>
          <a:xfrm>
            <a:off x="224970" y="2021114"/>
            <a:ext cx="6712857" cy="2815771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8000" b="1">
              <a:ln>
                <a:solidFill>
                  <a:srgbClr val="C00000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r>
              <a:rPr lang="en-GB">
                <a:ln>
                  <a:solidFill>
                    <a:srgbClr val="C00000"/>
                  </a:solidFill>
                </a:ln>
                <a:latin typeface="Futura Medium" charset="0"/>
                <a:ea typeface="Futura Medium" charset="0"/>
                <a:cs typeface="Futura Medium" charset="0"/>
              </a:rPr>
              <a:t> </a:t>
            </a:r>
          </a:p>
          <a:p>
            <a:r>
              <a:rPr lang="en-GB">
                <a:ln>
                  <a:solidFill>
                    <a:srgbClr val="C00000"/>
                  </a:solidFill>
                </a:ln>
                <a:latin typeface="Futura Medium" charset="0"/>
                <a:ea typeface="Futura Medium" charset="0"/>
                <a:cs typeface="Futura Medium" charset="0"/>
              </a:rPr>
              <a:t>   </a:t>
            </a:r>
            <a:endParaRPr lang="en-US" b="1">
              <a:ln>
                <a:solidFill>
                  <a:srgbClr val="C00000"/>
                </a:solidFill>
              </a:ln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endParaRPr lang="en-GB">
              <a:ln>
                <a:solidFill>
                  <a:srgbClr val="C00000"/>
                </a:solidFill>
              </a:ln>
              <a:latin typeface="Futura Medium" charset="0"/>
              <a:ea typeface="Futura Medium" charset="0"/>
              <a:cs typeface="Futura Medium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A92C25-F751-4D91-AEB9-09F7A6F668B1}"/>
              </a:ext>
            </a:extLst>
          </p:cNvPr>
          <p:cNvCxnSpPr>
            <a:cxnSpLocks/>
          </p:cNvCxnSpPr>
          <p:nvPr userDrawn="1"/>
        </p:nvCxnSpPr>
        <p:spPr>
          <a:xfrm>
            <a:off x="331643" y="3373437"/>
            <a:ext cx="2286447" cy="0"/>
          </a:xfrm>
          <a:prstGeom prst="line">
            <a:avLst/>
          </a:prstGeom>
          <a:solidFill>
            <a:schemeClr val="accent1">
              <a:alpha val="7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1A86625-4889-4B3F-9821-E4F691F678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969" y="2278488"/>
            <a:ext cx="6712857" cy="1053387"/>
          </a:xfrm>
        </p:spPr>
        <p:txBody>
          <a:bodyPr>
            <a:noAutofit/>
          </a:bodyPr>
          <a:lstStyle>
            <a:lvl1pPr marL="0" indent="0">
              <a:buNone/>
              <a:defRPr sz="8000" b="1">
                <a:ln>
                  <a:noFill/>
                </a:ln>
                <a:solidFill>
                  <a:schemeClr val="tx1"/>
                </a:solidFill>
                <a:latin typeface="Futura Medium"/>
              </a:defRPr>
            </a:lvl1pPr>
          </a:lstStyle>
          <a:p>
            <a:pPr lvl="0"/>
            <a:r>
              <a:rPr lang="en-US"/>
              <a:t>DIVIDER #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03EA59A-B19D-4BB5-8890-06A33B8EE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43" y="3409611"/>
            <a:ext cx="6712857" cy="499349"/>
          </a:xfr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Futura Medium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01303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270522D-2B0D-40F0-AB53-CD9992565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9" y="6441704"/>
            <a:ext cx="241087" cy="231443"/>
          </a:xfrm>
          <a:prstGeom prst="rect">
            <a:avLst/>
          </a:prstGeom>
        </p:spPr>
      </p:pic>
      <p:pic>
        <p:nvPicPr>
          <p:cNvPr id="3" name="Picture 2" descr="A person holding a microphone&#10;&#10;Description generated with high confidence">
            <a:extLst>
              <a:ext uri="{FF2B5EF4-FFF2-40B4-BE49-F238E27FC236}">
                <a16:creationId xmlns:a16="http://schemas.microsoft.com/office/drawing/2014/main" id="{9F5903DF-6971-4D0F-9A45-44128616E7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0"/>
            <a:ext cx="6762750" cy="5305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06687E-A3A5-437E-AACD-33E7C2D957E0}"/>
              </a:ext>
            </a:extLst>
          </p:cNvPr>
          <p:cNvSpPr txBox="1"/>
          <p:nvPr userDrawn="1"/>
        </p:nvSpPr>
        <p:spPr>
          <a:xfrm>
            <a:off x="11630764" y="6430592"/>
            <a:ext cx="414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4607809-5168-4C4D-96E1-F53701CECE7A}" type="slidenum">
              <a:rPr lang="en-GB" sz="1100" smtClean="0">
                <a:solidFill>
                  <a:schemeClr val="bg2">
                    <a:lumMod val="50000"/>
                  </a:schemeClr>
                </a:solidFill>
              </a:rPr>
              <a:t>‹#›</a:t>
            </a:fld>
            <a:endParaRPr lang="en-GB" sz="110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2693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EF5248-2917-4125-BB05-06DEE034E2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70522D-2B0D-40F0-AB53-CD99925657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9" y="6441704"/>
            <a:ext cx="241087" cy="2314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C60164-E6C3-4BA3-AFB3-B0FEF1E94046}"/>
              </a:ext>
            </a:extLst>
          </p:cNvPr>
          <p:cNvSpPr txBox="1"/>
          <p:nvPr userDrawn="1"/>
        </p:nvSpPr>
        <p:spPr>
          <a:xfrm>
            <a:off x="11630764" y="6430592"/>
            <a:ext cx="414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4607809-5168-4C4D-96E1-F53701CECE7A}" type="slidenum">
              <a:rPr lang="en-GB" sz="1100" smtClean="0">
                <a:solidFill>
                  <a:schemeClr val="bg1"/>
                </a:solidFill>
              </a:rPr>
              <a:t>‹#›</a:t>
            </a:fld>
            <a:endParaRPr lang="en-GB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1297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B47B1A04-F91A-4CD8-8D4B-CACF86BB5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70522D-2B0D-40F0-AB53-CD99925657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9" y="6441704"/>
            <a:ext cx="241087" cy="2314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C60164-E6C3-4BA3-AFB3-B0FEF1E94046}"/>
              </a:ext>
            </a:extLst>
          </p:cNvPr>
          <p:cNvSpPr txBox="1"/>
          <p:nvPr userDrawn="1"/>
        </p:nvSpPr>
        <p:spPr>
          <a:xfrm>
            <a:off x="11630764" y="6430592"/>
            <a:ext cx="414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4607809-5168-4C4D-96E1-F53701CECE7A}" type="slidenum">
              <a:rPr lang="en-GB" sz="1100" smtClean="0">
                <a:solidFill>
                  <a:schemeClr val="bg1"/>
                </a:solidFill>
              </a:rPr>
              <a:t>‹#›</a:t>
            </a:fld>
            <a:endParaRPr lang="en-GB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22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B15A-C59D-46EE-A947-D12A1FD177C9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B6765-C707-4D62-9A2F-5E14F012B6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68607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58C1864-8FEF-478F-8995-7825CF3FFB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223B69"/>
              </a:gs>
              <a:gs pos="0">
                <a:srgbClr val="2D4F8B"/>
              </a:gs>
              <a:gs pos="100000">
                <a:srgbClr val="1B305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7C9B2C5-402C-4AFD-957E-243A0F5C6A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7840" y="-434766"/>
            <a:ext cx="8656320" cy="7727532"/>
          </a:xfrm>
          <a:prstGeom prst="rect">
            <a:avLst/>
          </a:prstGeom>
        </p:spPr>
      </p:pic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3173D2-5A6C-41A6-ADD6-6EEF939E70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930" y="2025683"/>
            <a:ext cx="5016140" cy="10468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5D29AB-7A66-495F-B842-94C47A50CB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160" y="0"/>
            <a:ext cx="12205159" cy="685555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9AED5C-93D4-4F73-84EC-394AAC1EDC12}"/>
              </a:ext>
            </a:extLst>
          </p:cNvPr>
          <p:cNvSpPr/>
          <p:nvPr userDrawn="1"/>
        </p:nvSpPr>
        <p:spPr>
          <a:xfrm>
            <a:off x="-6534" y="0"/>
            <a:ext cx="12198531" cy="6855558"/>
          </a:xfrm>
          <a:prstGeom prst="rect">
            <a:avLst/>
          </a:prstGeom>
          <a:solidFill>
            <a:srgbClr val="0C2E6B">
              <a:alpha val="7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9E326D4-84AE-4338-AD8B-9332E4976F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0562" y="2735882"/>
            <a:ext cx="5505450" cy="1285875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>
              <a:buNone/>
              <a:defRPr sz="2800">
                <a:solidFill>
                  <a:schemeClr val="bg1"/>
                </a:solidFill>
                <a:latin typeface="Futura LT Book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&lt;Section Break Title&gt;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9E54AEE-7823-4FF6-979E-F81B2D82B934}"/>
              </a:ext>
            </a:extLst>
          </p:cNvPr>
          <p:cNvGrpSpPr/>
          <p:nvPr userDrawn="1"/>
        </p:nvGrpSpPr>
        <p:grpSpPr>
          <a:xfrm>
            <a:off x="6089904" y="0"/>
            <a:ext cx="6102096" cy="2231136"/>
            <a:chOff x="6089904" y="0"/>
            <a:chExt cx="6102096" cy="223113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9AD90EF-C8F1-4C6F-8CB4-9B897275C426}"/>
                </a:ext>
              </a:extLst>
            </p:cNvPr>
            <p:cNvSpPr/>
            <p:nvPr userDrawn="1"/>
          </p:nvSpPr>
          <p:spPr>
            <a:xfrm>
              <a:off x="6089904" y="0"/>
              <a:ext cx="6102096" cy="2231136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21" name="Picture 20" descr="A person standing in front of a mountain&#10;&#10;Description generated with very high confidence">
              <a:extLst>
                <a:ext uri="{FF2B5EF4-FFF2-40B4-BE49-F238E27FC236}">
                  <a16:creationId xmlns:a16="http://schemas.microsoft.com/office/drawing/2014/main" id="{235E0720-2E50-4934-B614-7037B28D12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9904" y="0"/>
              <a:ext cx="6102096" cy="223113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56C29D-E7F4-42E9-9546-D6AD21E2A720}"/>
              </a:ext>
            </a:extLst>
          </p:cNvPr>
          <p:cNvGrpSpPr/>
          <p:nvPr userDrawn="1"/>
        </p:nvGrpSpPr>
        <p:grpSpPr>
          <a:xfrm>
            <a:off x="6089902" y="4626864"/>
            <a:ext cx="6102098" cy="2232282"/>
            <a:chOff x="6089902" y="4626864"/>
            <a:chExt cx="6102098" cy="223228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4A3E59-527B-47F0-89BC-E19B9679434D}"/>
                </a:ext>
              </a:extLst>
            </p:cNvPr>
            <p:cNvSpPr/>
            <p:nvPr/>
          </p:nvSpPr>
          <p:spPr>
            <a:xfrm>
              <a:off x="6089904" y="4626864"/>
              <a:ext cx="6102096" cy="2231136"/>
            </a:xfrm>
            <a:prstGeom prst="rect">
              <a:avLst/>
            </a:prstGeom>
            <a:solidFill>
              <a:srgbClr val="2A3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24" name="Picture 23" descr="A person using a computer&#10;&#10;Description generated with very high confidence">
              <a:extLst>
                <a:ext uri="{FF2B5EF4-FFF2-40B4-BE49-F238E27FC236}">
                  <a16:creationId xmlns:a16="http://schemas.microsoft.com/office/drawing/2014/main" id="{B2C519B7-43FE-4CFC-9C35-6D4E5D8E7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9902" y="4626864"/>
              <a:ext cx="6102098" cy="2232282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5A7A98-5E71-4B48-A875-240ED0B28108}"/>
              </a:ext>
            </a:extLst>
          </p:cNvPr>
          <p:cNvGrpSpPr/>
          <p:nvPr userDrawn="1"/>
        </p:nvGrpSpPr>
        <p:grpSpPr>
          <a:xfrm>
            <a:off x="6089900" y="2312859"/>
            <a:ext cx="6102100" cy="2232283"/>
            <a:chOff x="6089900" y="2312859"/>
            <a:chExt cx="6102100" cy="223228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9C995F-9A26-40AD-AE08-57A1C2006982}"/>
                </a:ext>
              </a:extLst>
            </p:cNvPr>
            <p:cNvSpPr/>
            <p:nvPr/>
          </p:nvSpPr>
          <p:spPr>
            <a:xfrm>
              <a:off x="6089904" y="2313432"/>
              <a:ext cx="6102096" cy="2231136"/>
            </a:xfrm>
            <a:prstGeom prst="rect">
              <a:avLst/>
            </a:prstGeom>
            <a:solidFill>
              <a:srgbClr val="1E5C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27" name="Picture 26" descr="The roof of a building&#10;&#10;Description generated with very high confidence">
              <a:extLst>
                <a:ext uri="{FF2B5EF4-FFF2-40B4-BE49-F238E27FC236}">
                  <a16:creationId xmlns:a16="http://schemas.microsoft.com/office/drawing/2014/main" id="{3DD2810E-CC2E-4F36-B796-295F3C815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9900" y="2312859"/>
              <a:ext cx="6102099" cy="223228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A0F41A8-1941-4231-8578-4DF647680DEC}"/>
              </a:ext>
            </a:extLst>
          </p:cNvPr>
          <p:cNvSpPr txBox="1"/>
          <p:nvPr userDrawn="1"/>
        </p:nvSpPr>
        <p:spPr>
          <a:xfrm>
            <a:off x="11697268" y="6497096"/>
            <a:ext cx="414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4607809-5168-4C4D-96E1-F53701CECE7A}" type="slidenum">
              <a:rPr lang="en-GB" sz="1100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GB" sz="110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C78805-3DE2-40DE-9C54-06B4ABC117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63935"/>
            <a:ext cx="407935" cy="2616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all building in a city&#10;&#10;Description generated with very high confidence">
            <a:extLst>
              <a:ext uri="{FF2B5EF4-FFF2-40B4-BE49-F238E27FC236}">
                <a16:creationId xmlns:a16="http://schemas.microsoft.com/office/drawing/2014/main" id="{0CEED6AF-2E54-4170-B730-E53D58375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5944" y="0"/>
            <a:ext cx="6166055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F1B622-42BA-4119-92F1-800B274DC173}"/>
              </a:ext>
            </a:extLst>
          </p:cNvPr>
          <p:cNvSpPr/>
          <p:nvPr userDrawn="1"/>
        </p:nvSpPr>
        <p:spPr>
          <a:xfrm>
            <a:off x="6094104" y="-2"/>
            <a:ext cx="6097895" cy="68580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FB70F8-448E-4460-8C12-E62A50D673E8}"/>
              </a:ext>
            </a:extLst>
          </p:cNvPr>
          <p:cNvSpPr/>
          <p:nvPr userDrawn="1"/>
        </p:nvSpPr>
        <p:spPr>
          <a:xfrm>
            <a:off x="-3638" y="0"/>
            <a:ext cx="6097895" cy="6858000"/>
          </a:xfrm>
          <a:prstGeom prst="rect">
            <a:avLst/>
          </a:prstGeom>
          <a:gradFill flip="none" rotWithShape="1">
            <a:gsLst>
              <a:gs pos="50000">
                <a:srgbClr val="5D7BB1"/>
              </a:gs>
              <a:gs pos="0">
                <a:schemeClr val="accent1">
                  <a:lumMod val="67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DD8DEA-8BFB-456A-A8A2-D990BEF23D2F}"/>
              </a:ext>
            </a:extLst>
          </p:cNvPr>
          <p:cNvSpPr/>
          <p:nvPr userDrawn="1"/>
        </p:nvSpPr>
        <p:spPr>
          <a:xfrm>
            <a:off x="6095365" y="594493"/>
            <a:ext cx="5705856" cy="5669014"/>
          </a:xfrm>
          <a:prstGeom prst="rect">
            <a:avLst/>
          </a:prstGeom>
          <a:solidFill>
            <a:schemeClr val="tx1">
              <a:lumMod val="85000"/>
              <a:lumOff val="15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865DC5-9363-472A-B80C-4AAA84DD5B52}"/>
              </a:ext>
            </a:extLst>
          </p:cNvPr>
          <p:cNvSpPr/>
          <p:nvPr userDrawn="1"/>
        </p:nvSpPr>
        <p:spPr>
          <a:xfrm rot="5400000" flipH="1">
            <a:off x="7750670" y="5193804"/>
            <a:ext cx="18288" cy="137160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A70444-4FA1-4520-A318-D10609690CA4}"/>
              </a:ext>
            </a:extLst>
          </p:cNvPr>
          <p:cNvSpPr/>
          <p:nvPr userDrawn="1"/>
        </p:nvSpPr>
        <p:spPr>
          <a:xfrm>
            <a:off x="388936" y="594493"/>
            <a:ext cx="5705322" cy="566901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6D97C0-8623-43B4-9D8A-1BE28605ADDF}"/>
              </a:ext>
            </a:extLst>
          </p:cNvPr>
          <p:cNvSpPr/>
          <p:nvPr userDrawn="1"/>
        </p:nvSpPr>
        <p:spPr>
          <a:xfrm>
            <a:off x="6036564" y="1600200"/>
            <a:ext cx="118872" cy="3657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0522D-2B0D-40F0-AB53-CD99925657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42" y="6441704"/>
            <a:ext cx="241087" cy="2314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C60164-E6C3-4BA3-AFB3-B0FEF1E94046}"/>
              </a:ext>
            </a:extLst>
          </p:cNvPr>
          <p:cNvSpPr txBox="1"/>
          <p:nvPr userDrawn="1"/>
        </p:nvSpPr>
        <p:spPr>
          <a:xfrm>
            <a:off x="11464504" y="6430592"/>
            <a:ext cx="414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4607809-5168-4C4D-96E1-F53701CECE7A}" type="slidenum">
              <a:rPr lang="en-GB" sz="1100" smtClean="0">
                <a:solidFill>
                  <a:prstClr val="white"/>
                </a:solidFill>
              </a:rPr>
              <a:pPr/>
              <a:t>‹#›</a:t>
            </a:fld>
            <a:endParaRPr lang="en-GB" sz="110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, outdoor&#10;&#10;Description generated with very high confidence">
            <a:extLst>
              <a:ext uri="{FF2B5EF4-FFF2-40B4-BE49-F238E27FC236}">
                <a16:creationId xmlns:a16="http://schemas.microsoft.com/office/drawing/2014/main" id="{16DD25A5-6060-45A0-A650-6859DCC005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B15A-C59D-46EE-A947-D12A1FD177C9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B6765-C707-4D62-9A2F-5E14F012B6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648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B15A-C59D-46EE-A947-D12A1FD177C9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B6765-C707-4D62-9A2F-5E14F012B6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903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B15A-C59D-46EE-A947-D12A1FD177C9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B6765-C707-4D62-9A2F-5E14F012B6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456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B15A-C59D-46EE-A947-D12A1FD177C9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B6765-C707-4D62-9A2F-5E14F012B6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26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B15A-C59D-46EE-A947-D12A1FD177C9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B6765-C707-4D62-9A2F-5E14F012B6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238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B15A-C59D-46EE-A947-D12A1FD177C9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B6765-C707-4D62-9A2F-5E14F012B6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2478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B15A-C59D-46EE-A947-D12A1FD177C9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B6765-C707-4D62-9A2F-5E14F012B6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40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CB15A-C59D-46EE-A947-D12A1FD177C9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B6765-C707-4D62-9A2F-5E14F012B6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93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666" r:id="rId15"/>
    <p:sldLayoutId id="2147483670" r:id="rId16"/>
    <p:sldLayoutId id="2147483664" r:id="rId17"/>
    <p:sldLayoutId id="2147483665" r:id="rId18"/>
    <p:sldLayoutId id="2147483663" r:id="rId19"/>
    <p:sldLayoutId id="2147483673" r:id="rId20"/>
    <p:sldLayoutId id="2147483677" r:id="rId21"/>
    <p:sldLayoutId id="2147483678" r:id="rId22"/>
    <p:sldLayoutId id="2147483679" r:id="rId23"/>
    <p:sldLayoutId id="2147483680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scripttutorial.net/es6/object-literal-extension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blitz.com/edit/modules-example?file=index.j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8906B0-F437-4C1C-811B-95D61E2CD8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>
            <a:normAutofit fontScale="92500" lnSpcReduction="10000"/>
          </a:bodyPr>
          <a:lstStyle/>
          <a:p>
            <a:r>
              <a:rPr lang="en-IN" dirty="0"/>
              <a:t>ES6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81D2D-F4F7-4173-A1C5-9F6FCB1791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93911" y="3724281"/>
            <a:ext cx="1736427" cy="523958"/>
          </a:xfrm>
        </p:spPr>
        <p:txBody>
          <a:bodyPr lIns="91440" tIns="45720" rIns="91440" bIns="45720" anchor="t">
            <a:normAutofit fontScale="85000" lnSpcReduction="20000"/>
          </a:bodyPr>
          <a:lstStyle/>
          <a:p>
            <a:br>
              <a:rPr lang="en-IN" dirty="0"/>
            </a:br>
            <a:r>
              <a:rPr lang="en-IN" dirty="0"/>
              <a:t>23/08/2022</a:t>
            </a:r>
            <a:br>
              <a:rPr lang="en-IN" dirty="0"/>
            </a:br>
            <a:br>
              <a:rPr lang="en-IN" dirty="0"/>
            </a:br>
            <a:r>
              <a:rPr lang="en-IN" dirty="0"/>
              <a:t>By Prachi Pandya</a:t>
            </a:r>
          </a:p>
        </p:txBody>
      </p:sp>
    </p:spTree>
    <p:extLst>
      <p:ext uri="{BB962C8B-B14F-4D97-AF65-F5344CB8AC3E}">
        <p14:creationId xmlns:p14="http://schemas.microsoft.com/office/powerpoint/2010/main" val="4215887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D8AC1-57B5-437C-9EA3-74624C6ABD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786062"/>
            <a:ext cx="12192000" cy="1285875"/>
          </a:xfrm>
        </p:spPr>
        <p:txBody>
          <a:bodyPr>
            <a:normAutofit/>
          </a:bodyPr>
          <a:lstStyle/>
          <a:p>
            <a:pPr algn="ctr"/>
            <a:r>
              <a:rPr lang="en-IN" sz="4000" dirty="0"/>
              <a:t>ES6 features</a:t>
            </a:r>
          </a:p>
        </p:txBody>
      </p:sp>
    </p:spTree>
    <p:extLst>
      <p:ext uri="{BB962C8B-B14F-4D97-AF65-F5344CB8AC3E}">
        <p14:creationId xmlns:p14="http://schemas.microsoft.com/office/powerpoint/2010/main" val="2096396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91A43C-F0FC-4C9E-9F6C-4024D6E72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pc="280" dirty="0"/>
              <a:t>ES6</a:t>
            </a:r>
            <a:r>
              <a:rPr lang="en-US" spc="180" dirty="0"/>
              <a:t> features</a:t>
            </a:r>
            <a:endParaRPr lang="en-GB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25D2E-A257-4375-9DC3-BCFB2FC082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  <a:p>
            <a:pPr algn="l">
              <a:buFont typeface="+mj-lt"/>
              <a:buAutoNum type="arabicPeriod"/>
            </a:pPr>
            <a:r>
              <a:rPr lang="en-IN" sz="1800" dirty="0">
                <a:cs typeface="Arial"/>
              </a:rPr>
              <a:t> let and const keywords</a:t>
            </a:r>
          </a:p>
          <a:p>
            <a:pPr algn="l">
              <a:buFont typeface="+mj-lt"/>
              <a:buAutoNum type="arabicPeriod"/>
            </a:pPr>
            <a:r>
              <a:rPr lang="en-IN" sz="1800" dirty="0">
                <a:cs typeface="Arial"/>
              </a:rPr>
              <a:t> Arrow Functions</a:t>
            </a:r>
          </a:p>
          <a:p>
            <a:pPr algn="l">
              <a:buFont typeface="+mj-lt"/>
              <a:buAutoNum type="arabicPeriod"/>
            </a:pPr>
            <a:r>
              <a:rPr lang="en-IN" sz="1800" dirty="0">
                <a:cs typeface="Arial"/>
              </a:rPr>
              <a:t> Multi-line Strings</a:t>
            </a:r>
          </a:p>
          <a:p>
            <a:pPr>
              <a:buFont typeface="+mj-lt"/>
              <a:buAutoNum type="arabicPeriod"/>
            </a:pPr>
            <a:r>
              <a:rPr lang="en-IN" sz="1800" dirty="0">
                <a:cs typeface="Arial"/>
              </a:rPr>
              <a:t>Template Literals</a:t>
            </a:r>
          </a:p>
          <a:p>
            <a:pPr algn="l">
              <a:buFont typeface="+mj-lt"/>
              <a:buAutoNum type="arabicPeriod"/>
            </a:pPr>
            <a:r>
              <a:rPr lang="en-IN" sz="1800" dirty="0">
                <a:cs typeface="Arial"/>
              </a:rPr>
              <a:t> Parameters handling</a:t>
            </a:r>
          </a:p>
          <a:p>
            <a:pPr algn="l">
              <a:buFont typeface="+mj-lt"/>
              <a:buAutoNum type="arabicPeriod"/>
            </a:pPr>
            <a:r>
              <a:rPr lang="en-IN" sz="1800" dirty="0">
                <a:cs typeface="Arial"/>
              </a:rPr>
              <a:t>Destructuring Assignment</a:t>
            </a:r>
          </a:p>
          <a:p>
            <a:pPr algn="l">
              <a:buFont typeface="+mj-lt"/>
              <a:buAutoNum type="arabicPeriod"/>
            </a:pPr>
            <a:r>
              <a:rPr lang="en-IN" sz="1800" dirty="0">
                <a:cs typeface="Arial"/>
              </a:rPr>
              <a:t> Enhanced Object Literals</a:t>
            </a:r>
          </a:p>
          <a:p>
            <a:pPr algn="l">
              <a:buFont typeface="+mj-lt"/>
              <a:buAutoNum type="arabicPeriod"/>
            </a:pPr>
            <a:r>
              <a:rPr lang="en-IN" sz="1800" dirty="0">
                <a:cs typeface="Arial"/>
              </a:rPr>
              <a:t> Promises</a:t>
            </a:r>
          </a:p>
          <a:p>
            <a:pPr algn="l">
              <a:buFont typeface="+mj-lt"/>
              <a:buAutoNum type="arabicPeriod"/>
            </a:pPr>
            <a:r>
              <a:rPr lang="en-IN" sz="1800" dirty="0">
                <a:cs typeface="Arial"/>
              </a:rPr>
              <a:t> Classes</a:t>
            </a:r>
          </a:p>
          <a:p>
            <a:pPr algn="l">
              <a:buFont typeface="+mj-lt"/>
              <a:buAutoNum type="arabicPeriod"/>
            </a:pPr>
            <a:r>
              <a:rPr lang="en-IN" sz="1800" dirty="0">
                <a:cs typeface="Arial"/>
              </a:rPr>
              <a:t> Modules</a:t>
            </a:r>
          </a:p>
          <a:p>
            <a:pPr>
              <a:buFont typeface="+mj-lt"/>
              <a:buAutoNum type="arabicPeriod"/>
            </a:pPr>
            <a:r>
              <a:rPr lang="en-IN" sz="1800" dirty="0">
                <a:cs typeface="Arial"/>
              </a:rPr>
              <a:t> for-of loop</a:t>
            </a:r>
          </a:p>
          <a:p>
            <a:pPr algn="l">
              <a:buFont typeface="+mj-lt"/>
              <a:buAutoNum type="arabicPeriod"/>
            </a:pPr>
            <a:r>
              <a:rPr lang="en-IN" sz="1800" dirty="0">
                <a:cs typeface="Arial"/>
              </a:rPr>
              <a:t> New string properties</a:t>
            </a:r>
          </a:p>
          <a:p>
            <a:pPr algn="l">
              <a:buFont typeface="+mj-lt"/>
              <a:buAutoNum type="arabicPeriod"/>
            </a:pPr>
            <a:r>
              <a:rPr lang="en-IN" sz="1800" dirty="0">
                <a:cs typeface="Arial"/>
              </a:rPr>
              <a:t> New number properties</a:t>
            </a:r>
          </a:p>
          <a:p>
            <a:pPr algn="l">
              <a:buFont typeface="+mj-lt"/>
              <a:buAutoNum type="arabicPeriod"/>
            </a:pPr>
            <a:r>
              <a:rPr lang="en-IN" sz="1800" dirty="0">
                <a:cs typeface="Arial"/>
              </a:rPr>
              <a:t> New Math methods </a:t>
            </a:r>
          </a:p>
          <a:p>
            <a:pPr marL="12065">
              <a:lnSpc>
                <a:spcPct val="100000"/>
              </a:lnSpc>
              <a:spcBef>
                <a:spcPts val="415"/>
              </a:spcBef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D3979-B00C-43C1-B9D0-C618FE3C1B52}"/>
              </a:ext>
            </a:extLst>
          </p:cNvPr>
          <p:cNvSpPr/>
          <p:nvPr/>
        </p:nvSpPr>
        <p:spPr>
          <a:xfrm>
            <a:off x="396849" y="817182"/>
            <a:ext cx="11452384" cy="531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endParaRPr lang="en-GB" sz="1200" dirty="0">
              <a:solidFill>
                <a:prstClr val="white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6FB2B-985F-4841-9EAD-B628929C7361}"/>
              </a:ext>
            </a:extLst>
          </p:cNvPr>
          <p:cNvSpPr txBox="1"/>
          <p:nvPr/>
        </p:nvSpPr>
        <p:spPr>
          <a:xfrm>
            <a:off x="8312479" y="1443855"/>
            <a:ext cx="257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5F6F85"/>
              </a:solidFill>
              <a:effectLst/>
              <a:uLnTx/>
              <a:uFillTx/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541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91A43C-F0FC-4C9E-9F6C-4024D6E72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pc="280" dirty="0"/>
              <a:t>1. Let and const keywords</a:t>
            </a:r>
            <a:endParaRPr lang="en-GB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25D2E-A257-4375-9DC3-BCFB2FC082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2065">
              <a:lnSpc>
                <a:spcPct val="100000"/>
              </a:lnSpc>
              <a:spcBef>
                <a:spcPts val="415"/>
              </a:spcBef>
              <a:tabLst>
                <a:tab pos="379095" algn="l"/>
                <a:tab pos="379730" algn="l"/>
              </a:tabLst>
            </a:pPr>
            <a:endParaRPr lang="en-US" sz="1800" b="1" dirty="0">
              <a:cs typeface="Arial"/>
            </a:endParaRPr>
          </a:p>
          <a:p>
            <a:pPr marL="297815" indent="-285750">
              <a:lnSpc>
                <a:spcPct val="100000"/>
              </a:lnSpc>
              <a:spcBef>
                <a:spcPts val="415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1800" b="1" dirty="0">
                <a:cs typeface="Arial"/>
              </a:rPr>
              <a:t>let</a:t>
            </a:r>
          </a:p>
          <a:p>
            <a:pPr marL="983615" lvl="1" indent="-285750">
              <a:lnSpc>
                <a:spcPct val="100000"/>
              </a:lnSpc>
              <a:spcBef>
                <a:spcPts val="415"/>
              </a:spcBef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edium"/>
                <a:cs typeface="Arial"/>
              </a:rPr>
              <a:t>Preferable way for variable declaration</a:t>
            </a:r>
          </a:p>
          <a:p>
            <a:pPr marL="983615" lvl="1" indent="-285750">
              <a:lnSpc>
                <a:spcPct val="100000"/>
              </a:lnSpc>
              <a:spcBef>
                <a:spcPts val="415"/>
              </a:spcBef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edium"/>
                <a:cs typeface="Arial"/>
              </a:rPr>
              <a:t>It is blocked scoped</a:t>
            </a:r>
          </a:p>
          <a:p>
            <a:pPr marL="983615" lvl="1" indent="-285750">
              <a:lnSpc>
                <a:spcPct val="100000"/>
              </a:lnSpc>
              <a:spcBef>
                <a:spcPts val="415"/>
              </a:spcBef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edium"/>
                <a:cs typeface="Arial"/>
              </a:rPr>
              <a:t>It can be updated but not re-declared in same scope</a:t>
            </a:r>
          </a:p>
          <a:p>
            <a:pPr marL="983615" lvl="1" indent="-285750">
              <a:lnSpc>
                <a:spcPct val="100000"/>
              </a:lnSpc>
              <a:spcBef>
                <a:spcPts val="415"/>
              </a:spcBef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edium"/>
                <a:cs typeface="Arial"/>
              </a:rPr>
              <a:t>Hoisting: It is not initialized to any default value, hence will give Reference Error if used before declaration</a:t>
            </a:r>
          </a:p>
          <a:p>
            <a:pPr marL="697865" lvl="1" indent="0">
              <a:lnSpc>
                <a:spcPct val="100000"/>
              </a:lnSpc>
              <a:spcBef>
                <a:spcPts val="415"/>
              </a:spcBef>
              <a:buNone/>
              <a:tabLst>
                <a:tab pos="379095" algn="l"/>
                <a:tab pos="379730" algn="l"/>
              </a:tabLst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Futura Medium"/>
              <a:cs typeface="Arial"/>
            </a:endParaRPr>
          </a:p>
          <a:p>
            <a:pPr marL="297815" indent="-285750">
              <a:lnSpc>
                <a:spcPct val="100000"/>
              </a:lnSpc>
              <a:spcBef>
                <a:spcPts val="415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1800" b="1" dirty="0">
                <a:cs typeface="Arial"/>
              </a:rPr>
              <a:t>Const</a:t>
            </a:r>
          </a:p>
          <a:p>
            <a:pPr marL="983615" lvl="1" indent="-285750">
              <a:lnSpc>
                <a:spcPct val="100000"/>
              </a:lnSpc>
              <a:spcBef>
                <a:spcPts val="415"/>
              </a:spcBef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edium"/>
                <a:cs typeface="Arial"/>
              </a:rPr>
              <a:t>Variables declared with const help maintain a constant value</a:t>
            </a:r>
          </a:p>
          <a:p>
            <a:pPr marL="983615" lvl="1" indent="-285750">
              <a:lnSpc>
                <a:spcPct val="100000"/>
              </a:lnSpc>
              <a:spcBef>
                <a:spcPts val="415"/>
              </a:spcBef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edium"/>
                <a:cs typeface="Arial"/>
              </a:rPr>
              <a:t>It is blocked scoped</a:t>
            </a:r>
          </a:p>
          <a:p>
            <a:pPr marL="983615" lvl="1" indent="-285750">
              <a:lnSpc>
                <a:spcPct val="100000"/>
              </a:lnSpc>
              <a:spcBef>
                <a:spcPts val="415"/>
              </a:spcBef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edium"/>
                <a:cs typeface="Arial"/>
              </a:rPr>
              <a:t>Cannot be updated or re-declared</a:t>
            </a:r>
          </a:p>
          <a:p>
            <a:pPr marL="983615" lvl="1" indent="-285750">
              <a:lnSpc>
                <a:spcPct val="100000"/>
              </a:lnSpc>
              <a:spcBef>
                <a:spcPts val="415"/>
              </a:spcBef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edium"/>
                <a:cs typeface="Arial"/>
              </a:rPr>
              <a:t>Hoisting: It is not initialized to any default value, hence will give Reference Error if used before declaration</a:t>
            </a:r>
          </a:p>
          <a:p>
            <a:pPr marL="697865" lvl="1" indent="0">
              <a:lnSpc>
                <a:spcPct val="100000"/>
              </a:lnSpc>
              <a:spcBef>
                <a:spcPts val="415"/>
              </a:spcBef>
              <a:buNone/>
              <a:tabLst>
                <a:tab pos="379095" algn="l"/>
                <a:tab pos="379730" algn="l"/>
              </a:tabLst>
            </a:pPr>
            <a:endParaRPr lang="en-US" sz="3000" b="1" dirty="0">
              <a:cs typeface="Arial"/>
            </a:endParaRPr>
          </a:p>
          <a:p>
            <a:pPr marL="983615" lvl="1" indent="-285750">
              <a:lnSpc>
                <a:spcPct val="100000"/>
              </a:lnSpc>
              <a:spcBef>
                <a:spcPts val="415"/>
              </a:spcBef>
              <a:tabLst>
                <a:tab pos="379095" algn="l"/>
                <a:tab pos="379730" algn="l"/>
              </a:tabLst>
            </a:pP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Futura Medium"/>
              <a:cs typeface="Arial"/>
            </a:endParaRPr>
          </a:p>
          <a:p>
            <a:pPr marL="297815" indent="-285750">
              <a:lnSpc>
                <a:spcPct val="100000"/>
              </a:lnSpc>
              <a:spcBef>
                <a:spcPts val="415"/>
              </a:spcBef>
              <a:tabLst>
                <a:tab pos="379095" algn="l"/>
                <a:tab pos="379730" algn="l"/>
              </a:tabLst>
            </a:pPr>
            <a:endParaRPr lang="en-US" sz="600" dirty="0">
              <a:solidFill>
                <a:schemeClr val="tx1">
                  <a:lumMod val="65000"/>
                  <a:lumOff val="35000"/>
                </a:schemeClr>
              </a:solidFill>
              <a:latin typeface="Futura Medium"/>
              <a:cs typeface="Arial"/>
            </a:endParaRPr>
          </a:p>
          <a:p>
            <a:pPr marL="697865" lvl="1" indent="0">
              <a:lnSpc>
                <a:spcPct val="100000"/>
              </a:lnSpc>
              <a:spcBef>
                <a:spcPts val="415"/>
              </a:spcBef>
              <a:buNone/>
              <a:tabLst>
                <a:tab pos="379095" algn="l"/>
                <a:tab pos="379730" algn="l"/>
              </a:tabLst>
            </a:pPr>
            <a:endParaRPr lang="en-US" sz="3000" dirty="0"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D3979-B00C-43C1-B9D0-C618FE3C1B52}"/>
              </a:ext>
            </a:extLst>
          </p:cNvPr>
          <p:cNvSpPr/>
          <p:nvPr/>
        </p:nvSpPr>
        <p:spPr>
          <a:xfrm>
            <a:off x="396849" y="817182"/>
            <a:ext cx="11452384" cy="531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endParaRPr lang="en-GB" sz="1200" dirty="0">
              <a:solidFill>
                <a:schemeClr val="tx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6FB2B-985F-4841-9EAD-B628929C7361}"/>
              </a:ext>
            </a:extLst>
          </p:cNvPr>
          <p:cNvSpPr txBox="1"/>
          <p:nvPr/>
        </p:nvSpPr>
        <p:spPr>
          <a:xfrm>
            <a:off x="8312479" y="1443855"/>
            <a:ext cx="257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5F6F85"/>
              </a:solidFill>
              <a:effectLst/>
              <a:uLnTx/>
              <a:uFillTx/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048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91A43C-F0FC-4C9E-9F6C-4024D6E72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pc="280" dirty="0"/>
              <a:t>2. Arrow functions</a:t>
            </a:r>
            <a:endParaRPr lang="en-GB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25D2E-A257-4375-9DC3-BCFB2FC082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064895" lvl="1" indent="-367030">
              <a:lnSpc>
                <a:spcPct val="100000"/>
              </a:lnSpc>
              <a:spcBef>
                <a:spcPts val="415"/>
              </a:spcBef>
              <a:buFont typeface="Arial" panose="020B0604020202020204" pitchFamily="34" charset="0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edium"/>
                <a:cs typeface="Arial"/>
              </a:rPr>
              <a:t>A special type of function expression</a:t>
            </a:r>
          </a:p>
          <a:p>
            <a:pPr marL="1064895" lvl="1" indent="-367030">
              <a:lnSpc>
                <a:spcPct val="100000"/>
              </a:lnSpc>
              <a:spcBef>
                <a:spcPts val="415"/>
              </a:spcBef>
              <a:buFont typeface="Arial" panose="020B0604020202020204" pitchFamily="34" charset="0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edium"/>
                <a:cs typeface="Arial"/>
              </a:rPr>
              <a:t>They come in handy for one liner functions</a:t>
            </a:r>
          </a:p>
          <a:p>
            <a:pPr marL="1064895" lvl="1" indent="-367030">
              <a:lnSpc>
                <a:spcPct val="100000"/>
              </a:lnSpc>
              <a:spcBef>
                <a:spcPts val="415"/>
              </a:spcBef>
              <a:buFont typeface="Arial" panose="020B0604020202020204" pitchFamily="34" charset="0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edium"/>
                <a:cs typeface="Arial"/>
              </a:rPr>
              <a:t> It is a compact alternative to a traditional function expression, but is limited and can't be used in all situations</a:t>
            </a: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415"/>
              </a:spcBef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D3979-B00C-43C1-B9D0-C618FE3C1B52}"/>
              </a:ext>
            </a:extLst>
          </p:cNvPr>
          <p:cNvSpPr/>
          <p:nvPr/>
        </p:nvSpPr>
        <p:spPr>
          <a:xfrm>
            <a:off x="396849" y="817182"/>
            <a:ext cx="11452384" cy="531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endParaRPr lang="en-GB" sz="1200" dirty="0">
              <a:solidFill>
                <a:prstClr val="white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D5634D-EDCE-E456-10EB-4CCD23087047}"/>
              </a:ext>
            </a:extLst>
          </p:cNvPr>
          <p:cNvSpPr/>
          <p:nvPr/>
        </p:nvSpPr>
        <p:spPr>
          <a:xfrm>
            <a:off x="1369821" y="2285216"/>
            <a:ext cx="9851366" cy="40716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solidFill>
                  <a:schemeClr val="bg1">
                    <a:lumMod val="50000"/>
                  </a:schemeClr>
                </a:solidFill>
              </a:rPr>
              <a:t>// Multi-line with return</a:t>
            </a:r>
          </a:p>
          <a:p>
            <a:r>
              <a:rPr lang="en-IN" sz="2400" dirty="0">
                <a:solidFill>
                  <a:schemeClr val="accent1"/>
                </a:solidFill>
              </a:rPr>
              <a:t>let</a:t>
            </a:r>
            <a:r>
              <a:rPr lang="en-IN" sz="2400" dirty="0"/>
              <a:t> </a:t>
            </a:r>
            <a:r>
              <a:rPr lang="en-IN" sz="2400" dirty="0">
                <a:solidFill>
                  <a:srgbClr val="C00000"/>
                </a:solidFill>
              </a:rPr>
              <a:t>sum</a:t>
            </a:r>
            <a:r>
              <a:rPr lang="en-IN" sz="2400" dirty="0"/>
              <a:t> </a:t>
            </a:r>
            <a:r>
              <a:rPr lang="en-IN" sz="2400" dirty="0">
                <a:solidFill>
                  <a:schemeClr val="tx1"/>
                </a:solidFill>
              </a:rPr>
              <a:t>= </a:t>
            </a:r>
            <a:r>
              <a:rPr lang="en-IN" sz="2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IN" sz="2400" dirty="0">
                <a:solidFill>
                  <a:schemeClr val="tx1"/>
                </a:solidFill>
              </a:rPr>
              <a:t>number1</a:t>
            </a:r>
            <a:r>
              <a:rPr lang="en-IN" sz="2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en-IN" sz="2400" dirty="0">
                <a:solidFill>
                  <a:schemeClr val="tx1"/>
                </a:solidFill>
              </a:rPr>
              <a:t> number2</a:t>
            </a:r>
            <a:r>
              <a:rPr lang="en-IN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IN" sz="2400" dirty="0">
                <a:solidFill>
                  <a:schemeClr val="tx1"/>
                </a:solidFill>
              </a:rPr>
              <a:t> 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=&gt;</a:t>
            </a:r>
            <a:r>
              <a:rPr lang="en-IN" sz="2400" dirty="0">
                <a:solidFill>
                  <a:schemeClr val="tx1"/>
                </a:solidFill>
              </a:rPr>
              <a:t> </a:t>
            </a:r>
            <a:r>
              <a:rPr lang="en-IN" sz="2400" dirty="0">
                <a:solidFill>
                  <a:schemeClr val="bg1">
                    <a:lumMod val="50000"/>
                  </a:schemeClr>
                </a:solidFill>
              </a:rPr>
              <a:t>{ 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	let total =  number1 + number2;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</a:rPr>
              <a:t>	return total;</a:t>
            </a: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bg1">
                    <a:lumMod val="50000"/>
                  </a:schemeClr>
                </a:solidFill>
              </a:rPr>
              <a:t> }</a:t>
            </a:r>
          </a:p>
          <a:p>
            <a:br>
              <a:rPr lang="en-IN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IN" sz="2400" dirty="0">
                <a:solidFill>
                  <a:schemeClr val="bg1">
                    <a:lumMod val="50000"/>
                  </a:schemeClr>
                </a:solidFill>
              </a:rPr>
              <a:t>// Single line</a:t>
            </a:r>
          </a:p>
          <a:p>
            <a:r>
              <a:rPr lang="en-IN" sz="2400" dirty="0">
                <a:solidFill>
                  <a:schemeClr val="accent1"/>
                </a:solidFill>
              </a:rPr>
              <a:t>let</a:t>
            </a:r>
            <a:r>
              <a:rPr lang="en-IN" sz="2400" dirty="0"/>
              <a:t> </a:t>
            </a:r>
            <a:r>
              <a:rPr lang="en-IN" sz="2400" dirty="0">
                <a:solidFill>
                  <a:srgbClr val="C00000"/>
                </a:solidFill>
              </a:rPr>
              <a:t>sum</a:t>
            </a:r>
            <a:r>
              <a:rPr lang="en-IN" sz="2400" dirty="0"/>
              <a:t> </a:t>
            </a:r>
            <a:r>
              <a:rPr lang="en-IN" sz="2400" dirty="0">
                <a:solidFill>
                  <a:schemeClr val="tx1"/>
                </a:solidFill>
              </a:rPr>
              <a:t>= </a:t>
            </a:r>
            <a:r>
              <a:rPr lang="en-IN" sz="2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IN" sz="2400" dirty="0">
                <a:solidFill>
                  <a:schemeClr val="tx1"/>
                </a:solidFill>
              </a:rPr>
              <a:t>number1</a:t>
            </a:r>
            <a:r>
              <a:rPr lang="en-IN" sz="2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en-IN" sz="2400" dirty="0">
                <a:solidFill>
                  <a:schemeClr val="tx1"/>
                </a:solidFill>
              </a:rPr>
              <a:t> number2</a:t>
            </a:r>
            <a:r>
              <a:rPr lang="en-IN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IN" sz="2400" dirty="0">
                <a:solidFill>
                  <a:schemeClr val="tx1"/>
                </a:solidFill>
              </a:rPr>
              <a:t> 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=&gt;</a:t>
            </a:r>
            <a:r>
              <a:rPr lang="en-IN" sz="2400" dirty="0">
                <a:solidFill>
                  <a:schemeClr val="tx1"/>
                </a:solidFill>
              </a:rPr>
              <a:t> number1 + number2</a:t>
            </a:r>
            <a:r>
              <a:rPr lang="en-IN" sz="2400" dirty="0">
                <a:solidFill>
                  <a:schemeClr val="accent1"/>
                </a:solidFill>
              </a:rPr>
              <a:t>;</a:t>
            </a:r>
          </a:p>
          <a:p>
            <a:endParaRPr lang="en-IN" sz="2400" dirty="0">
              <a:solidFill>
                <a:schemeClr val="accent1"/>
              </a:solidFill>
            </a:endParaRPr>
          </a:p>
          <a:p>
            <a:r>
              <a:rPr lang="en-IN" sz="2400" dirty="0">
                <a:solidFill>
                  <a:schemeClr val="bg1">
                    <a:lumMod val="50000"/>
                  </a:schemeClr>
                </a:solidFill>
              </a:rPr>
              <a:t>// Single line and no parentheses</a:t>
            </a:r>
          </a:p>
          <a:p>
            <a:r>
              <a:rPr lang="en-IN" sz="2400" dirty="0">
                <a:solidFill>
                  <a:schemeClr val="accent1"/>
                </a:solidFill>
              </a:rPr>
              <a:t>let </a:t>
            </a:r>
            <a:r>
              <a:rPr lang="en-IN" sz="2400" dirty="0">
                <a:solidFill>
                  <a:srgbClr val="C00000"/>
                </a:solidFill>
              </a:rPr>
              <a:t>double</a:t>
            </a:r>
            <a:r>
              <a:rPr lang="en-IN" sz="2400" dirty="0">
                <a:solidFill>
                  <a:schemeClr val="accent1"/>
                </a:solidFill>
              </a:rPr>
              <a:t> </a:t>
            </a:r>
            <a:r>
              <a:rPr lang="en-IN" sz="2400" dirty="0">
                <a:solidFill>
                  <a:schemeClr val="tx1"/>
                </a:solidFill>
              </a:rPr>
              <a:t>= n </a:t>
            </a:r>
            <a:r>
              <a:rPr lang="en-IN" sz="2400" dirty="0">
                <a:solidFill>
                  <a:schemeClr val="accent2"/>
                </a:solidFill>
              </a:rPr>
              <a:t>=&gt;</a:t>
            </a:r>
            <a:r>
              <a:rPr lang="en-IN" sz="2400" dirty="0">
                <a:solidFill>
                  <a:schemeClr val="tx1"/>
                </a:solidFill>
              </a:rPr>
              <a:t> n * 2</a:t>
            </a:r>
            <a:r>
              <a:rPr lang="en-IN" sz="2400" dirty="0">
                <a:solidFill>
                  <a:schemeClr val="accent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70616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91A43C-F0FC-4C9E-9F6C-4024D6E72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2.1 Arrow function limitations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25D2E-A257-4375-9DC3-BCFB2FC082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2065">
              <a:lnSpc>
                <a:spcPct val="100000"/>
              </a:lnSpc>
              <a:spcBef>
                <a:spcPts val="415"/>
              </a:spcBef>
              <a:tabLst>
                <a:tab pos="379095" algn="l"/>
                <a:tab pos="379730" algn="l"/>
              </a:tabLst>
            </a:pPr>
            <a:endParaRPr lang="en-US" sz="1800" b="1" dirty="0"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>
                <a:cs typeface="Arial"/>
              </a:rPr>
              <a:t>Arrow functions don't have their own bindings to this, arguments or super, and should not be used as methods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800" dirty="0"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>
                <a:cs typeface="Arial"/>
              </a:rPr>
              <a:t>Arrow functions don't have access to the new.target keyword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800" dirty="0"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>
                <a:cs typeface="Arial"/>
              </a:rPr>
              <a:t>Arrow functions aren't suitable for call, apply and bind methods, which generally rely on establishing a scope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800" dirty="0"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>
                <a:cs typeface="Arial"/>
              </a:rPr>
              <a:t>Arrow functions cannot be used as constructors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800" dirty="0">
              <a:cs typeface="Arial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>
                <a:cs typeface="Arial"/>
              </a:rPr>
              <a:t>Arrow functions cannot use yield, within its body</a:t>
            </a:r>
          </a:p>
          <a:p>
            <a:pPr marL="297815" indent="-285750">
              <a:lnSpc>
                <a:spcPct val="100000"/>
              </a:lnSpc>
              <a:spcBef>
                <a:spcPts val="415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endParaRPr lang="en-US" sz="3000" b="1" dirty="0">
              <a:cs typeface="Arial"/>
            </a:endParaRPr>
          </a:p>
          <a:p>
            <a:pPr marL="983615" lvl="1" indent="-285750">
              <a:lnSpc>
                <a:spcPct val="100000"/>
              </a:lnSpc>
              <a:spcBef>
                <a:spcPts val="415"/>
              </a:spcBef>
              <a:tabLst>
                <a:tab pos="379095" algn="l"/>
                <a:tab pos="379730" algn="l"/>
              </a:tabLst>
            </a:pP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Futura Medium"/>
              <a:cs typeface="Arial"/>
            </a:endParaRPr>
          </a:p>
          <a:p>
            <a:pPr marL="297815" indent="-285750">
              <a:lnSpc>
                <a:spcPct val="100000"/>
              </a:lnSpc>
              <a:spcBef>
                <a:spcPts val="415"/>
              </a:spcBef>
              <a:tabLst>
                <a:tab pos="379095" algn="l"/>
                <a:tab pos="379730" algn="l"/>
              </a:tabLst>
            </a:pPr>
            <a:endParaRPr lang="en-US" sz="600" dirty="0">
              <a:solidFill>
                <a:schemeClr val="tx1">
                  <a:lumMod val="65000"/>
                  <a:lumOff val="35000"/>
                </a:schemeClr>
              </a:solidFill>
              <a:latin typeface="Futura Medium"/>
              <a:cs typeface="Arial"/>
            </a:endParaRPr>
          </a:p>
          <a:p>
            <a:pPr marL="697865" lvl="1" indent="0">
              <a:lnSpc>
                <a:spcPct val="100000"/>
              </a:lnSpc>
              <a:spcBef>
                <a:spcPts val="415"/>
              </a:spcBef>
              <a:buNone/>
              <a:tabLst>
                <a:tab pos="379095" algn="l"/>
                <a:tab pos="379730" algn="l"/>
              </a:tabLst>
            </a:pPr>
            <a:endParaRPr lang="en-US" sz="3000" dirty="0"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D3979-B00C-43C1-B9D0-C618FE3C1B52}"/>
              </a:ext>
            </a:extLst>
          </p:cNvPr>
          <p:cNvSpPr/>
          <p:nvPr/>
        </p:nvSpPr>
        <p:spPr>
          <a:xfrm>
            <a:off x="396849" y="817182"/>
            <a:ext cx="11452384" cy="531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endParaRPr lang="en-GB" sz="1200" dirty="0">
              <a:solidFill>
                <a:schemeClr val="tx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6FB2B-985F-4841-9EAD-B628929C7361}"/>
              </a:ext>
            </a:extLst>
          </p:cNvPr>
          <p:cNvSpPr txBox="1"/>
          <p:nvPr/>
        </p:nvSpPr>
        <p:spPr>
          <a:xfrm>
            <a:off x="8312479" y="1443855"/>
            <a:ext cx="257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5F6F85"/>
              </a:solidFill>
              <a:effectLst/>
              <a:uLnTx/>
              <a:uFillTx/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81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91A43C-F0FC-4C9E-9F6C-4024D6E72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pc="280" dirty="0"/>
              <a:t>3. Multiline strings</a:t>
            </a:r>
            <a:endParaRPr lang="en-GB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25D2E-A257-4375-9DC3-BCFB2FC082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3599" y="992039"/>
            <a:ext cx="11444906" cy="54697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cs typeface="Arial"/>
              </a:rPr>
              <a:t>Users can create multi-line strings by using back-ticks(`)</a:t>
            </a: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415"/>
              </a:spcBef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D3979-B00C-43C1-B9D0-C618FE3C1B52}"/>
              </a:ext>
            </a:extLst>
          </p:cNvPr>
          <p:cNvSpPr/>
          <p:nvPr/>
        </p:nvSpPr>
        <p:spPr>
          <a:xfrm>
            <a:off x="396849" y="817182"/>
            <a:ext cx="11452384" cy="531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endParaRPr lang="en-GB" sz="1200" dirty="0">
              <a:solidFill>
                <a:prstClr val="white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6FB2B-985F-4841-9EAD-B628929C7361}"/>
              </a:ext>
            </a:extLst>
          </p:cNvPr>
          <p:cNvSpPr txBox="1"/>
          <p:nvPr/>
        </p:nvSpPr>
        <p:spPr>
          <a:xfrm>
            <a:off x="8312479" y="1443855"/>
            <a:ext cx="257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5F6F85"/>
              </a:solidFill>
              <a:effectLst/>
              <a:uLnTx/>
              <a:uFillTx/>
              <a:latin typeface="Futura Md BT" panose="020B06020202040203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A2739C-4157-EE31-0EA4-18CDF70399FF}"/>
              </a:ext>
            </a:extLst>
          </p:cNvPr>
          <p:cNvSpPr/>
          <p:nvPr/>
        </p:nvSpPr>
        <p:spPr>
          <a:xfrm>
            <a:off x="903995" y="1691058"/>
            <a:ext cx="9851366" cy="27601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solidFill>
                  <a:schemeClr val="bg1">
                    <a:lumMod val="50000"/>
                  </a:schemeClr>
                </a:solidFill>
              </a:rPr>
              <a:t>// Multi-line string</a:t>
            </a:r>
          </a:p>
          <a:p>
            <a:r>
              <a:rPr lang="en-IN" sz="2400" dirty="0">
                <a:solidFill>
                  <a:schemeClr val="accent1"/>
                </a:solidFill>
              </a:rPr>
              <a:t>let</a:t>
            </a:r>
            <a:r>
              <a:rPr lang="en-IN" sz="2400" dirty="0"/>
              <a:t> </a:t>
            </a:r>
            <a:r>
              <a:rPr lang="en-IN" sz="2400" dirty="0">
                <a:solidFill>
                  <a:srgbClr val="C00000"/>
                </a:solidFill>
              </a:rPr>
              <a:t>multiLine</a:t>
            </a:r>
            <a:r>
              <a:rPr lang="en-IN" sz="2400" dirty="0"/>
              <a:t> </a:t>
            </a:r>
            <a:r>
              <a:rPr lang="en-IN" sz="2400" dirty="0">
                <a:solidFill>
                  <a:schemeClr val="tx1"/>
                </a:solidFill>
              </a:rPr>
              <a:t>=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`Hello World,     </a:t>
            </a:r>
          </a:p>
          <a:p>
            <a:r>
              <a:rPr lang="en-US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Greetings to all,</a:t>
            </a:r>
          </a:p>
          <a:p>
            <a:r>
              <a:rPr lang="en-US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        Keep Learning and Practicing!`;</a:t>
            </a:r>
          </a:p>
          <a:p>
            <a:endParaRPr lang="en-IN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685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91A43C-F0FC-4C9E-9F6C-4024D6E72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pc="280" dirty="0"/>
              <a:t>4. Template literals</a:t>
            </a:r>
            <a:endParaRPr lang="en-GB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25D2E-A257-4375-9DC3-BCFB2FC082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  <a:p>
            <a:pPr marL="297815" indent="-285750">
              <a:lnSpc>
                <a:spcPct val="100000"/>
              </a:lnSpc>
              <a:spcBef>
                <a:spcPts val="415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1800" dirty="0">
                <a:cs typeface="Arial"/>
              </a:rPr>
              <a:t>Can be understood as string literals with variable in 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D3979-B00C-43C1-B9D0-C618FE3C1B52}"/>
              </a:ext>
            </a:extLst>
          </p:cNvPr>
          <p:cNvSpPr/>
          <p:nvPr/>
        </p:nvSpPr>
        <p:spPr>
          <a:xfrm>
            <a:off x="396849" y="817182"/>
            <a:ext cx="11452384" cy="531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6FB2B-985F-4841-9EAD-B628929C7361}"/>
              </a:ext>
            </a:extLst>
          </p:cNvPr>
          <p:cNvSpPr txBox="1"/>
          <p:nvPr/>
        </p:nvSpPr>
        <p:spPr>
          <a:xfrm>
            <a:off x="8312479" y="1443855"/>
            <a:ext cx="257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5F6F85"/>
              </a:solidFill>
              <a:effectLst/>
              <a:uLnTx/>
              <a:uFillTx/>
              <a:latin typeface="Futura Md BT" panose="020B06020202040203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4F0D03-46AD-9039-02C6-AF7FB815F322}"/>
              </a:ext>
            </a:extLst>
          </p:cNvPr>
          <p:cNvSpPr/>
          <p:nvPr/>
        </p:nvSpPr>
        <p:spPr>
          <a:xfrm>
            <a:off x="1170317" y="2177175"/>
            <a:ext cx="9851366" cy="27601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solidFill>
                  <a:schemeClr val="bg1">
                    <a:lumMod val="50000"/>
                  </a:schemeClr>
                </a:solidFill>
              </a:rPr>
              <a:t>// String template</a:t>
            </a:r>
          </a:p>
          <a:p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firstName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lastName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'Essentials'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courseName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`My name is </a:t>
            </a:r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firstName</a:t>
            </a:r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lastName</a:t>
            </a:r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 value: '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courseName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IN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930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91A43C-F0FC-4C9E-9F6C-4024D6E72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pc="280" dirty="0"/>
              <a:t>5. Parameters handling</a:t>
            </a:r>
            <a:endParaRPr lang="en-GB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25D2E-A257-4375-9DC3-BCFB2FC082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cs typeface="Arial"/>
              </a:rPr>
              <a:t>Default parameters</a:t>
            </a: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cs typeface="Arial"/>
              </a:rPr>
              <a:t>Rest parameters</a:t>
            </a: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Font typeface="Arial" panose="020B0604020202020204" pitchFamily="34" charset="0"/>
              <a:buChar char="●"/>
              <a:tabLst>
                <a:tab pos="379095" algn="l"/>
                <a:tab pos="379730" algn="l"/>
              </a:tabLst>
            </a:pPr>
            <a:r>
              <a:rPr lang="en-IN" sz="1800" dirty="0">
                <a:cs typeface="Arial"/>
              </a:rPr>
              <a:t>Named parameters via destructuring </a:t>
            </a:r>
            <a:endParaRPr lang="en-US" sz="1800" dirty="0"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cs typeface="Arial"/>
              </a:rPr>
              <a:t>Spread operator</a:t>
            </a: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415"/>
              </a:spcBef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D3979-B00C-43C1-B9D0-C618FE3C1B52}"/>
              </a:ext>
            </a:extLst>
          </p:cNvPr>
          <p:cNvSpPr/>
          <p:nvPr/>
        </p:nvSpPr>
        <p:spPr>
          <a:xfrm>
            <a:off x="396849" y="817182"/>
            <a:ext cx="11452384" cy="531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endParaRPr lang="en-GB" sz="1200" dirty="0">
              <a:solidFill>
                <a:prstClr val="white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6FB2B-985F-4841-9EAD-B628929C7361}"/>
              </a:ext>
            </a:extLst>
          </p:cNvPr>
          <p:cNvSpPr txBox="1"/>
          <p:nvPr/>
        </p:nvSpPr>
        <p:spPr>
          <a:xfrm>
            <a:off x="8312479" y="1443855"/>
            <a:ext cx="257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5F6F85"/>
              </a:solidFill>
              <a:effectLst/>
              <a:uLnTx/>
              <a:uFillTx/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0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91A43C-F0FC-4C9E-9F6C-4024D6E72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pc="280" dirty="0"/>
              <a:t>5.1 Default parameters</a:t>
            </a:r>
            <a:endParaRPr lang="en-GB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25D2E-A257-4375-9DC3-BCFB2FC082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cs typeface="Arial"/>
              </a:rPr>
              <a:t>We can provide the default values right in the signature of the functions</a:t>
            </a: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415"/>
              </a:spcBef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D3979-B00C-43C1-B9D0-C618FE3C1B52}"/>
              </a:ext>
            </a:extLst>
          </p:cNvPr>
          <p:cNvSpPr/>
          <p:nvPr/>
        </p:nvSpPr>
        <p:spPr>
          <a:xfrm>
            <a:off x="396849" y="817182"/>
            <a:ext cx="11452384" cy="531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endParaRPr lang="en-GB" sz="1200" dirty="0">
              <a:solidFill>
                <a:prstClr val="white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6FB2B-985F-4841-9EAD-B628929C7361}"/>
              </a:ext>
            </a:extLst>
          </p:cNvPr>
          <p:cNvSpPr txBox="1"/>
          <p:nvPr/>
        </p:nvSpPr>
        <p:spPr>
          <a:xfrm>
            <a:off x="8312479" y="1443855"/>
            <a:ext cx="257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5F6F85"/>
              </a:solidFill>
              <a:effectLst/>
              <a:uLnTx/>
              <a:uFillTx/>
              <a:latin typeface="Futura Md BT" panose="020B06020202040203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104DE2-17D4-AC61-869F-A9154C7CD2EB}"/>
              </a:ext>
            </a:extLst>
          </p:cNvPr>
          <p:cNvSpPr/>
          <p:nvPr/>
        </p:nvSpPr>
        <p:spPr>
          <a:xfrm>
            <a:off x="1170317" y="1747283"/>
            <a:ext cx="9851366" cy="4349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Default parameters</a:t>
            </a:r>
            <a:endParaRPr lang="en-IN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calculateArea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Area calculation logic</a:t>
            </a:r>
            <a:endParaRPr lang="en-IN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'height value'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'width value'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calculateArea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calculateArea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calculateArea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376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91A43C-F0FC-4C9E-9F6C-4024D6E72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pc="280" dirty="0"/>
              <a:t>5.2 Rest parameters</a:t>
            </a:r>
            <a:endParaRPr lang="en-GB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25D2E-A257-4375-9DC3-BCFB2FC082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cs typeface="Arial"/>
              </a:rPr>
              <a:t>The rest parameter syntax allows a function to accept an indefinite number of arguments as an array</a:t>
            </a: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415"/>
              </a:spcBef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D3979-B00C-43C1-B9D0-C618FE3C1B52}"/>
              </a:ext>
            </a:extLst>
          </p:cNvPr>
          <p:cNvSpPr/>
          <p:nvPr/>
        </p:nvSpPr>
        <p:spPr>
          <a:xfrm>
            <a:off x="396849" y="817182"/>
            <a:ext cx="11452384" cy="531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endParaRPr lang="en-GB" sz="1200" dirty="0">
              <a:solidFill>
                <a:prstClr val="white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6FB2B-985F-4841-9EAD-B628929C7361}"/>
              </a:ext>
            </a:extLst>
          </p:cNvPr>
          <p:cNvSpPr txBox="1"/>
          <p:nvPr/>
        </p:nvSpPr>
        <p:spPr>
          <a:xfrm>
            <a:off x="8312479" y="1443855"/>
            <a:ext cx="257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5F6F85"/>
              </a:solidFill>
              <a:effectLst/>
              <a:uLnTx/>
              <a:uFillTx/>
              <a:latin typeface="Futura Md BT" panose="020B06020202040203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104DE2-17D4-AC61-869F-A9154C7CD2EB}"/>
              </a:ext>
            </a:extLst>
          </p:cNvPr>
          <p:cNvSpPr/>
          <p:nvPr/>
        </p:nvSpPr>
        <p:spPr>
          <a:xfrm>
            <a:off x="1170317" y="1747283"/>
            <a:ext cx="9851366" cy="4349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2400" dirty="0">
                <a:solidFill>
                  <a:srgbClr val="6A9955"/>
                </a:solidFill>
                <a:latin typeface="Consolas" panose="020B0609020204030204" pitchFamily="49" charset="0"/>
              </a:rPr>
              <a:t>R</a:t>
            </a:r>
            <a:r>
              <a:rPr lang="en-IN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est parameters</a:t>
            </a:r>
            <a:endParaRPr lang="en-IN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myFun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...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manyMoreArgs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"manyMoreArgs"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manyMoreArgs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myFun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"one"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"two"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"three"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"four"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"five"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"six"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912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91A43C-F0FC-4C9E-9F6C-4024D6E72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Agenda</a:t>
            </a:r>
            <a:endParaRPr lang="en-GB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25D2E-A257-4375-9DC3-BCFB2FC082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IN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800" dirty="0"/>
              <a:t>What is ES6?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800" dirty="0"/>
              <a:t>ECMAScript versions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800" dirty="0"/>
              <a:t>JS vs ECMAScript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800" dirty="0"/>
              <a:t>ES6 features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800" dirty="0"/>
              <a:t>Questions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D3979-B00C-43C1-B9D0-C618FE3C1B52}"/>
              </a:ext>
            </a:extLst>
          </p:cNvPr>
          <p:cNvSpPr/>
          <p:nvPr/>
        </p:nvSpPr>
        <p:spPr>
          <a:xfrm>
            <a:off x="388190" y="817182"/>
            <a:ext cx="11469702" cy="5736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endParaRPr lang="en-GB" sz="1200" dirty="0">
              <a:solidFill>
                <a:prstClr val="white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6FB2B-985F-4841-9EAD-B628929C7361}"/>
              </a:ext>
            </a:extLst>
          </p:cNvPr>
          <p:cNvSpPr txBox="1"/>
          <p:nvPr/>
        </p:nvSpPr>
        <p:spPr>
          <a:xfrm>
            <a:off x="8312479" y="1443855"/>
            <a:ext cx="257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5F6F85"/>
              </a:solidFill>
              <a:effectLst/>
              <a:uLnTx/>
              <a:uFillTx/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745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91A43C-F0FC-4C9E-9F6C-4024D6E72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pc="280" dirty="0"/>
              <a:t>5.3 </a:t>
            </a:r>
            <a:r>
              <a:rPr lang="en-IN" sz="2800" dirty="0">
                <a:cs typeface="Arial"/>
              </a:rPr>
              <a:t>Named parameters via destructuring </a:t>
            </a:r>
            <a:endParaRPr lang="en-US" sz="2800" dirty="0">
              <a:cs typeface="Arial"/>
            </a:endParaRPr>
          </a:p>
          <a:p>
            <a:endParaRPr lang="en-GB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25D2E-A257-4375-9DC3-BCFB2FC082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cs typeface="Arial"/>
              </a:rPr>
              <a:t>This allow us to use all the destructuring functionality above on the parameters to a function.</a:t>
            </a:r>
          </a:p>
          <a:p>
            <a:pPr marL="12065">
              <a:lnSpc>
                <a:spcPct val="100000"/>
              </a:lnSpc>
              <a:spcBef>
                <a:spcPts val="415"/>
              </a:spcBef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D3979-B00C-43C1-B9D0-C618FE3C1B52}"/>
              </a:ext>
            </a:extLst>
          </p:cNvPr>
          <p:cNvSpPr/>
          <p:nvPr/>
        </p:nvSpPr>
        <p:spPr>
          <a:xfrm>
            <a:off x="396849" y="817182"/>
            <a:ext cx="11452384" cy="531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endParaRPr lang="en-GB" sz="1200" dirty="0">
              <a:solidFill>
                <a:prstClr val="white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6FB2B-985F-4841-9EAD-B628929C7361}"/>
              </a:ext>
            </a:extLst>
          </p:cNvPr>
          <p:cNvSpPr txBox="1"/>
          <p:nvPr/>
        </p:nvSpPr>
        <p:spPr>
          <a:xfrm>
            <a:off x="8312479" y="1443855"/>
            <a:ext cx="257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5F6F85"/>
              </a:solidFill>
              <a:effectLst/>
              <a:uLnTx/>
              <a:uFillTx/>
              <a:latin typeface="Futura Md BT" panose="020B06020202040203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104DE2-17D4-AC61-869F-A9154C7CD2EB}"/>
              </a:ext>
            </a:extLst>
          </p:cNvPr>
          <p:cNvSpPr/>
          <p:nvPr/>
        </p:nvSpPr>
        <p:spPr>
          <a:xfrm>
            <a:off x="1170317" y="1747283"/>
            <a:ext cx="9851366" cy="3394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Named parameters via destructuring</a:t>
            </a:r>
            <a:endParaRPr lang="en-IN" sz="24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doSomthing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'info'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doSomthing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a: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'test'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b: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c: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IN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doSomthing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b: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c: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155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91A43C-F0FC-4C9E-9F6C-4024D6E72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pc="280" dirty="0"/>
              <a:t>5.4 </a:t>
            </a:r>
            <a:r>
              <a:rPr lang="en-US" dirty="0">
                <a:cs typeface="Arial"/>
              </a:rPr>
              <a:t>Spread operator</a:t>
            </a:r>
            <a:endParaRPr lang="en-GB" dirty="0"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25D2E-A257-4375-9DC3-BCFB2FC082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cs typeface="Arial"/>
              </a:rPr>
              <a:t>The spread operator turns iterable values into arguments</a:t>
            </a: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415"/>
              </a:spcBef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D3979-B00C-43C1-B9D0-C618FE3C1B52}"/>
              </a:ext>
            </a:extLst>
          </p:cNvPr>
          <p:cNvSpPr/>
          <p:nvPr/>
        </p:nvSpPr>
        <p:spPr>
          <a:xfrm>
            <a:off x="396849" y="817182"/>
            <a:ext cx="11452384" cy="531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endParaRPr lang="en-GB" sz="1200" dirty="0">
              <a:solidFill>
                <a:prstClr val="white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6FB2B-985F-4841-9EAD-B628929C7361}"/>
              </a:ext>
            </a:extLst>
          </p:cNvPr>
          <p:cNvSpPr txBox="1"/>
          <p:nvPr/>
        </p:nvSpPr>
        <p:spPr>
          <a:xfrm>
            <a:off x="8312479" y="1443855"/>
            <a:ext cx="257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5F6F85"/>
              </a:solidFill>
              <a:effectLst/>
              <a:uLnTx/>
              <a:uFillTx/>
              <a:latin typeface="Futura Md BT" panose="020B06020202040203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104DE2-17D4-AC61-869F-A9154C7CD2EB}"/>
              </a:ext>
            </a:extLst>
          </p:cNvPr>
          <p:cNvSpPr/>
          <p:nvPr/>
        </p:nvSpPr>
        <p:spPr>
          <a:xfrm>
            <a:off x="1170317" y="1747283"/>
            <a:ext cx="9851366" cy="31180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5.4 Spread operator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sz="2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398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91A43C-F0FC-4C9E-9F6C-4024D6E72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pc="280" dirty="0"/>
              <a:t>6. Destructuring assignment</a:t>
            </a:r>
            <a:endParaRPr lang="en-GB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25D2E-A257-4375-9DC3-BCFB2FC082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  <a:p>
            <a:pPr marL="297815" indent="-285750">
              <a:lnSpc>
                <a:spcPct val="100000"/>
              </a:lnSpc>
              <a:spcBef>
                <a:spcPts val="415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1800" dirty="0">
                <a:cs typeface="Arial"/>
              </a:rPr>
              <a:t>It is one of the most popular ES6 feature</a:t>
            </a:r>
          </a:p>
          <a:p>
            <a:pPr marL="297815" indent="-285750">
              <a:lnSpc>
                <a:spcPct val="100000"/>
              </a:lnSpc>
              <a:spcBef>
                <a:spcPts val="415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1800" dirty="0">
                <a:cs typeface="Arial"/>
              </a:rPr>
              <a:t>Used to extract values from array or object into other variables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D3979-B00C-43C1-B9D0-C618FE3C1B52}"/>
              </a:ext>
            </a:extLst>
          </p:cNvPr>
          <p:cNvSpPr/>
          <p:nvPr/>
        </p:nvSpPr>
        <p:spPr>
          <a:xfrm>
            <a:off x="396849" y="817182"/>
            <a:ext cx="11452384" cy="531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endParaRPr lang="en-GB" sz="1200" dirty="0">
              <a:solidFill>
                <a:prstClr val="white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6FB2B-985F-4841-9EAD-B628929C7361}"/>
              </a:ext>
            </a:extLst>
          </p:cNvPr>
          <p:cNvSpPr txBox="1"/>
          <p:nvPr/>
        </p:nvSpPr>
        <p:spPr>
          <a:xfrm>
            <a:off x="8312479" y="1443855"/>
            <a:ext cx="257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5F6F85"/>
              </a:solidFill>
              <a:effectLst/>
              <a:uLnTx/>
              <a:uFillTx/>
              <a:latin typeface="Futura Md BT" panose="020B06020202040203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923FE8-1EB3-C671-58F1-F01593760A84}"/>
              </a:ext>
            </a:extLst>
          </p:cNvPr>
          <p:cNvSpPr/>
          <p:nvPr/>
        </p:nvSpPr>
        <p:spPr>
          <a:xfrm>
            <a:off x="1170317" y="2104845"/>
            <a:ext cx="9851366" cy="46510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Array Destructuring</a:t>
            </a:r>
            <a:endParaRPr lang="en-IN" sz="2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IN" sz="2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IN" sz="2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 </a:t>
            </a:r>
            <a:r>
              <a:rPr lang="en-IN" sz="2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Array destructuring assignment</a:t>
            </a:r>
            <a:endParaRPr lang="en-IN" sz="2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200" dirty="0">
                <a:solidFill>
                  <a:srgbClr val="CE9178"/>
                </a:solidFill>
                <a:latin typeface="Consolas" panose="020B0609020204030204" pitchFamily="49" charset="0"/>
              </a:rPr>
              <a:t>‘</a:t>
            </a:r>
            <a:r>
              <a:rPr lang="en-IN" sz="2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 value: '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‘b value: '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Object Destructuring</a:t>
            </a:r>
            <a:endParaRPr lang="en-IN" sz="2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IN" sz="2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"Peter"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IN" sz="2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pname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= </a:t>
            </a:r>
            <a:r>
              <a:rPr lang="en-IN" sz="2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2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Object destructuring assignment</a:t>
            </a:r>
            <a:endParaRPr lang="en-IN" sz="2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'Person name: '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pname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'Person age: '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IN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245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91A43C-F0FC-4C9E-9F6C-4024D6E72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pc="280" dirty="0"/>
              <a:t>7. Enhanced object literals</a:t>
            </a:r>
            <a:endParaRPr lang="en-GB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25D2E-A257-4375-9DC3-BCFB2FC082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  <a:p>
            <a:pPr marL="297815" indent="-285750">
              <a:lnSpc>
                <a:spcPct val="100000"/>
              </a:lnSpc>
              <a:spcBef>
                <a:spcPts val="415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1800" dirty="0">
                <a:cs typeface="Arial"/>
              </a:rPr>
              <a:t>Eliminate duplication when object property and local variable name is same</a:t>
            </a:r>
          </a:p>
          <a:p>
            <a:pPr marL="297815" indent="-285750">
              <a:lnSpc>
                <a:spcPct val="100000"/>
              </a:lnSpc>
              <a:spcBef>
                <a:spcPts val="415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1800" dirty="0">
                <a:cs typeface="Arial"/>
              </a:rPr>
              <a:t>Computed property names</a:t>
            </a:r>
          </a:p>
          <a:p>
            <a:pPr marL="297815" indent="-285750">
              <a:lnSpc>
                <a:spcPct val="100000"/>
              </a:lnSpc>
              <a:spcBef>
                <a:spcPts val="415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1800" dirty="0">
                <a:cs typeface="Arial"/>
              </a:rPr>
              <a:t>Concise method syntax</a:t>
            </a:r>
          </a:p>
          <a:p>
            <a:pPr marL="297815" indent="-285750">
              <a:lnSpc>
                <a:spcPct val="100000"/>
              </a:lnSpc>
              <a:spcBef>
                <a:spcPts val="415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  <a:p>
            <a:pPr marL="297815" indent="-285750">
              <a:lnSpc>
                <a:spcPct val="100000"/>
              </a:lnSpc>
              <a:spcBef>
                <a:spcPts val="415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lang="en-US" sz="1800" dirty="0">
                <a:cs typeface="Arial"/>
              </a:rPr>
              <a:t>Reference link: </a:t>
            </a:r>
            <a:r>
              <a:rPr lang="en-US" sz="1800" dirty="0">
                <a:cs typeface="Arial"/>
                <a:hlinkClick r:id="rId3"/>
              </a:rPr>
              <a:t>https://www.javascripttutorial.net/es6/object-literal-extensions/</a:t>
            </a:r>
            <a:endParaRPr lang="en-US" sz="1800" dirty="0"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415"/>
              </a:spcBef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D3979-B00C-43C1-B9D0-C618FE3C1B52}"/>
              </a:ext>
            </a:extLst>
          </p:cNvPr>
          <p:cNvSpPr/>
          <p:nvPr/>
        </p:nvSpPr>
        <p:spPr>
          <a:xfrm>
            <a:off x="396849" y="817182"/>
            <a:ext cx="11452384" cy="531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endParaRPr lang="en-GB" sz="1200" dirty="0">
              <a:solidFill>
                <a:prstClr val="white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6FB2B-985F-4841-9EAD-B628929C7361}"/>
              </a:ext>
            </a:extLst>
          </p:cNvPr>
          <p:cNvSpPr txBox="1"/>
          <p:nvPr/>
        </p:nvSpPr>
        <p:spPr>
          <a:xfrm>
            <a:off x="8312479" y="1443855"/>
            <a:ext cx="257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5F6F85"/>
              </a:solidFill>
              <a:effectLst/>
              <a:uLnTx/>
              <a:uFillTx/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565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91A43C-F0FC-4C9E-9F6C-4024D6E72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pc="280" dirty="0"/>
              <a:t>8. Promises</a:t>
            </a:r>
            <a:endParaRPr lang="en-GB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25D2E-A257-4375-9DC3-BCFB2FC082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cs typeface="Arial"/>
              </a:rPr>
              <a:t>Promises are used for asynchronous execution</a:t>
            </a: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cs typeface="Arial"/>
              </a:rPr>
              <a:t>A Promise has one of these states</a:t>
            </a:r>
          </a:p>
          <a:p>
            <a:pPr marL="1064895" lvl="1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edium"/>
                <a:cs typeface="Arial"/>
              </a:rPr>
              <a:t>Pending: initial state, neither fulfilled nor rejected, before the result is ready</a:t>
            </a:r>
          </a:p>
          <a:p>
            <a:pPr marL="1064895" lvl="1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edium"/>
                <a:cs typeface="Arial"/>
              </a:rPr>
              <a:t>Fulfilled: meaning that the operation was completed successfully</a:t>
            </a:r>
          </a:p>
          <a:p>
            <a:pPr marL="1064895" lvl="1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edium"/>
                <a:cs typeface="Arial"/>
              </a:rPr>
              <a:t>Rejected: meaning that the operation failed</a:t>
            </a:r>
          </a:p>
          <a:p>
            <a:pPr marL="1064895" lvl="1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Futura Medium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cs typeface="Arial"/>
              </a:rPr>
              <a:t>The executor must have 2 callbacks</a:t>
            </a:r>
          </a:p>
          <a:p>
            <a:pPr marL="1522095" lvl="2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edium"/>
                <a:cs typeface="Arial"/>
              </a:rPr>
              <a:t>Resolve(value) - if the job is finished successfully, with result value</a:t>
            </a:r>
          </a:p>
          <a:p>
            <a:pPr marL="1522095" lvl="2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edium"/>
                <a:cs typeface="Arial"/>
              </a:rPr>
              <a:t>Reject(value) -  if an error has occurred, error </a:t>
            </a:r>
            <a:r>
              <a:rPr lang="en-I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edium"/>
                <a:cs typeface="Arial"/>
              </a:rPr>
              <a:t>is the error object</a:t>
            </a:r>
          </a:p>
          <a:p>
            <a:pPr marL="1522095" lvl="2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edium"/>
                <a:cs typeface="Arial"/>
              </a:rPr>
              <a:t>After you have invoked either one of them once, further invocations have no effect</a:t>
            </a: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415"/>
              </a:spcBef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D3979-B00C-43C1-B9D0-C618FE3C1B52}"/>
              </a:ext>
            </a:extLst>
          </p:cNvPr>
          <p:cNvSpPr/>
          <p:nvPr/>
        </p:nvSpPr>
        <p:spPr>
          <a:xfrm>
            <a:off x="396849" y="817182"/>
            <a:ext cx="11452384" cy="531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endParaRPr lang="en-GB" sz="1200" dirty="0">
              <a:solidFill>
                <a:prstClr val="white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6FB2B-985F-4841-9EAD-B628929C7361}"/>
              </a:ext>
            </a:extLst>
          </p:cNvPr>
          <p:cNvSpPr txBox="1"/>
          <p:nvPr/>
        </p:nvSpPr>
        <p:spPr>
          <a:xfrm>
            <a:off x="8312479" y="1443855"/>
            <a:ext cx="257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5F6F85"/>
              </a:solidFill>
              <a:effectLst/>
              <a:uLnTx/>
              <a:uFillTx/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106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91A43C-F0FC-4C9E-9F6C-4024D6E72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pc="280" dirty="0"/>
              <a:t>8. Promises</a:t>
            </a:r>
            <a:endParaRPr lang="en-GB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D3979-B00C-43C1-B9D0-C618FE3C1B52}"/>
              </a:ext>
            </a:extLst>
          </p:cNvPr>
          <p:cNvSpPr/>
          <p:nvPr/>
        </p:nvSpPr>
        <p:spPr>
          <a:xfrm>
            <a:off x="396849" y="817182"/>
            <a:ext cx="11452384" cy="531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endParaRPr lang="en-GB" sz="1200" dirty="0">
              <a:solidFill>
                <a:prstClr val="white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6FB2B-985F-4841-9EAD-B628929C7361}"/>
              </a:ext>
            </a:extLst>
          </p:cNvPr>
          <p:cNvSpPr txBox="1"/>
          <p:nvPr/>
        </p:nvSpPr>
        <p:spPr>
          <a:xfrm>
            <a:off x="8312479" y="1443855"/>
            <a:ext cx="257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5F6F85"/>
              </a:solidFill>
              <a:effectLst/>
              <a:uLnTx/>
              <a:uFillTx/>
              <a:latin typeface="Futura Md BT" panose="020B06020202040203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995883B-4266-AFF0-1AA3-F221DC540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799" y="1017916"/>
            <a:ext cx="10136529" cy="511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91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91A43C-F0FC-4C9E-9F6C-4024D6E72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pc="280" dirty="0"/>
              <a:t>9. Classes</a:t>
            </a:r>
            <a:endParaRPr lang="en-GB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25D2E-A257-4375-9DC3-BCFB2FC082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415"/>
              </a:spcBef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D3979-B00C-43C1-B9D0-C618FE3C1B52}"/>
              </a:ext>
            </a:extLst>
          </p:cNvPr>
          <p:cNvSpPr/>
          <p:nvPr/>
        </p:nvSpPr>
        <p:spPr>
          <a:xfrm>
            <a:off x="396849" y="817182"/>
            <a:ext cx="11452384" cy="531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endParaRPr lang="en-GB" sz="1200" dirty="0">
              <a:solidFill>
                <a:prstClr val="white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6FB2B-985F-4841-9EAD-B628929C7361}"/>
              </a:ext>
            </a:extLst>
          </p:cNvPr>
          <p:cNvSpPr txBox="1"/>
          <p:nvPr/>
        </p:nvSpPr>
        <p:spPr>
          <a:xfrm>
            <a:off x="8312479" y="1443855"/>
            <a:ext cx="257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5F6F85"/>
              </a:solidFill>
              <a:effectLst/>
              <a:uLnTx/>
              <a:uFillTx/>
              <a:latin typeface="Futura Md BT" panose="020B06020202040203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AA7426-BB1B-8339-D38A-BD8EC34102AE}"/>
              </a:ext>
            </a:extLst>
          </p:cNvPr>
          <p:cNvSpPr/>
          <p:nvPr/>
        </p:nvSpPr>
        <p:spPr>
          <a:xfrm>
            <a:off x="1031786" y="887176"/>
            <a:ext cx="9851366" cy="54697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UserProfile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firstName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lastName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firstName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firstName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lastName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lastName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Full-Name is </a:t>
            </a:r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firstName</a:t>
            </a:r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		</a:t>
            </a:r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lastName</a:t>
            </a:r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IN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UserProfile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'John'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'Smith'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IN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The Full-Name is John Smith</a:t>
            </a:r>
            <a:endParaRPr lang="en-IN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157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91A43C-F0FC-4C9E-9F6C-4024D6E72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pc="280" dirty="0"/>
              <a:t>10. Modules</a:t>
            </a:r>
            <a:endParaRPr lang="en-GB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25D2E-A257-4375-9DC3-BCFB2FC082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cs typeface="Arial"/>
              </a:rPr>
              <a:t>We can use the "import" or "export" statement in a module </a:t>
            </a: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cs typeface="Arial"/>
              </a:rPr>
              <a:t>variables, functions, classes or any other component from/to different files and modules</a:t>
            </a: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cs typeface="Arial"/>
              </a:rPr>
              <a:t>Reference: </a:t>
            </a:r>
            <a:r>
              <a:rPr lang="en-US" sz="1800" dirty="0">
                <a:cs typeface="Arial"/>
                <a:hlinkClick r:id="rId3"/>
              </a:rPr>
              <a:t>https://stackblitz.com/edit/modules-example?file=index.js</a:t>
            </a:r>
            <a:endParaRPr lang="en-US" sz="1800" dirty="0"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415"/>
              </a:spcBef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D3979-B00C-43C1-B9D0-C618FE3C1B52}"/>
              </a:ext>
            </a:extLst>
          </p:cNvPr>
          <p:cNvSpPr/>
          <p:nvPr/>
        </p:nvSpPr>
        <p:spPr>
          <a:xfrm>
            <a:off x="396849" y="817182"/>
            <a:ext cx="11452384" cy="531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endParaRPr lang="en-GB" sz="1200" dirty="0">
              <a:solidFill>
                <a:prstClr val="white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6FB2B-985F-4841-9EAD-B628929C7361}"/>
              </a:ext>
            </a:extLst>
          </p:cNvPr>
          <p:cNvSpPr txBox="1"/>
          <p:nvPr/>
        </p:nvSpPr>
        <p:spPr>
          <a:xfrm>
            <a:off x="8312479" y="1443855"/>
            <a:ext cx="257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5F6F85"/>
              </a:solidFill>
              <a:effectLst/>
              <a:uLnTx/>
              <a:uFillTx/>
              <a:latin typeface="Futura Md BT" panose="020B06020202040203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F34ADE-AB8A-A869-3F97-677A73D755DB}"/>
              </a:ext>
            </a:extLst>
          </p:cNvPr>
          <p:cNvSpPr/>
          <p:nvPr/>
        </p:nvSpPr>
        <p:spPr>
          <a:xfrm>
            <a:off x="1170317" y="1861063"/>
            <a:ext cx="9851366" cy="46510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Module import and export</a:t>
            </a:r>
          </a:p>
          <a:p>
            <a:r>
              <a:rPr lang="en-IN" sz="2200" dirty="0">
                <a:solidFill>
                  <a:srgbClr val="6A9955"/>
                </a:solidFill>
                <a:latin typeface="Consolas" panose="020B0609020204030204" pitchFamily="49" charset="0"/>
              </a:rPr>
              <a:t>// file1.js</a:t>
            </a:r>
            <a:endParaRPr lang="en-IN" sz="2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fullName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  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//data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dirty="0">
                <a:solidFill>
                  <a:srgbClr val="6A9955"/>
                </a:solidFill>
                <a:latin typeface="Consolas" panose="020B0609020204030204" pitchFamily="49" charset="0"/>
              </a:rPr>
              <a:t>// file2.js</a:t>
            </a:r>
            <a:endParaRPr lang="en-IN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'module'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50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650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91A43C-F0FC-4C9E-9F6C-4024D6E72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pc="280" dirty="0"/>
              <a:t>11. for-of loop</a:t>
            </a:r>
            <a:endParaRPr lang="en-GB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25D2E-A257-4375-9DC3-BCFB2FC082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cs typeface="Arial"/>
              </a:rPr>
              <a:t>This loop replaces for-in and forEach loop</a:t>
            </a: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cs typeface="Arial"/>
              </a:rPr>
              <a:t>Use it to loop over iterable objects such as Arrays, strings, Maps, Sets</a:t>
            </a:r>
          </a:p>
          <a:p>
            <a:pPr marL="12065">
              <a:lnSpc>
                <a:spcPct val="100000"/>
              </a:lnSpc>
              <a:spcBef>
                <a:spcPts val="415"/>
              </a:spcBef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D3979-B00C-43C1-B9D0-C618FE3C1B52}"/>
              </a:ext>
            </a:extLst>
          </p:cNvPr>
          <p:cNvSpPr/>
          <p:nvPr/>
        </p:nvSpPr>
        <p:spPr>
          <a:xfrm>
            <a:off x="396849" y="817182"/>
            <a:ext cx="11452384" cy="531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endParaRPr lang="en-GB" sz="1200" dirty="0">
              <a:solidFill>
                <a:prstClr val="white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6FB2B-985F-4841-9EAD-B628929C7361}"/>
              </a:ext>
            </a:extLst>
          </p:cNvPr>
          <p:cNvSpPr txBox="1"/>
          <p:nvPr/>
        </p:nvSpPr>
        <p:spPr>
          <a:xfrm>
            <a:off x="8312479" y="1443855"/>
            <a:ext cx="257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5F6F85"/>
              </a:solidFill>
              <a:effectLst/>
              <a:uLnTx/>
              <a:uFillTx/>
              <a:latin typeface="Futura Md BT" panose="020B06020202040203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F34ADE-AB8A-A869-3F97-677A73D755DB}"/>
              </a:ext>
            </a:extLst>
          </p:cNvPr>
          <p:cNvSpPr/>
          <p:nvPr/>
        </p:nvSpPr>
        <p:spPr>
          <a:xfrm>
            <a:off x="1190369" y="1548167"/>
            <a:ext cx="9851366" cy="46510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for-of loop</a:t>
            </a:r>
            <a:endParaRPr lang="en-IN" sz="24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iterable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iterable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'Apple'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'Pineapple'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entries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2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2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502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91A43C-F0FC-4C9E-9F6C-4024D6E72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pc="280" dirty="0"/>
              <a:t>12. New string properties</a:t>
            </a:r>
            <a:endParaRPr lang="en-GB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25D2E-A257-4375-9DC3-BCFB2FC082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cs typeface="Arial"/>
              </a:rPr>
              <a:t>startsWith</a:t>
            </a: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cs typeface="Arial"/>
              </a:rPr>
              <a:t>endsWith</a:t>
            </a: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cs typeface="Arial"/>
              </a:rPr>
              <a:t>Includes</a:t>
            </a: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cs typeface="Arial"/>
              </a:rPr>
              <a:t>repeat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D3979-B00C-43C1-B9D0-C618FE3C1B52}"/>
              </a:ext>
            </a:extLst>
          </p:cNvPr>
          <p:cNvSpPr/>
          <p:nvPr/>
        </p:nvSpPr>
        <p:spPr>
          <a:xfrm>
            <a:off x="396849" y="817182"/>
            <a:ext cx="11452384" cy="531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endParaRPr lang="en-GB" sz="1200" dirty="0">
              <a:solidFill>
                <a:prstClr val="white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6FB2B-985F-4841-9EAD-B628929C7361}"/>
              </a:ext>
            </a:extLst>
          </p:cNvPr>
          <p:cNvSpPr txBox="1"/>
          <p:nvPr/>
        </p:nvSpPr>
        <p:spPr>
          <a:xfrm>
            <a:off x="8312479" y="1443855"/>
            <a:ext cx="257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5F6F85"/>
              </a:solidFill>
              <a:effectLst/>
              <a:uLnTx/>
              <a:uFillTx/>
              <a:latin typeface="Futura Md BT" panose="020B06020202040203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F34ADE-AB8A-A869-3F97-677A73D755DB}"/>
              </a:ext>
            </a:extLst>
          </p:cNvPr>
          <p:cNvSpPr/>
          <p:nvPr/>
        </p:nvSpPr>
        <p:spPr>
          <a:xfrm>
            <a:off x="1170317" y="2378183"/>
            <a:ext cx="9851366" cy="32168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String methods</a:t>
            </a:r>
            <a:endParaRPr lang="en-IN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hello'</a:t>
            </a:r>
            <a:r>
              <a:rPr lang="en-IN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startsWith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'hell'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hello'</a:t>
            </a:r>
            <a:r>
              <a:rPr lang="en-IN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endsWith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ello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hello'</a:t>
            </a:r>
            <a:r>
              <a:rPr lang="en-IN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'ell'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'doo '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448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5684DE60-D4B5-C9BD-A7EF-2906232BD6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6" b="2229"/>
          <a:stretch/>
        </p:blipFill>
        <p:spPr>
          <a:xfrm>
            <a:off x="1" y="10"/>
            <a:ext cx="12192000" cy="6003842"/>
          </a:xfrm>
          <a:custGeom>
            <a:avLst/>
            <a:gdLst/>
            <a:ahLst/>
            <a:cxnLst/>
            <a:rect l="l" t="t" r="r" b="b"/>
            <a:pathLst>
              <a:path w="12187427" h="6003852">
                <a:moveTo>
                  <a:pt x="0" y="0"/>
                </a:moveTo>
                <a:lnTo>
                  <a:pt x="12187427" y="0"/>
                </a:lnTo>
                <a:lnTo>
                  <a:pt x="12187427" y="4772371"/>
                </a:lnTo>
                <a:lnTo>
                  <a:pt x="11865111" y="4913285"/>
                </a:lnTo>
                <a:cubicBezTo>
                  <a:pt x="10225213" y="5601147"/>
                  <a:pt x="8237833" y="6003852"/>
                  <a:pt x="6096000" y="6003852"/>
                </a:cubicBezTo>
                <a:cubicBezTo>
                  <a:pt x="3811379" y="6003852"/>
                  <a:pt x="1702489" y="5545663"/>
                  <a:pt x="3601" y="4771946"/>
                </a:cubicBezTo>
                <a:lnTo>
                  <a:pt x="0" y="4770223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ED3979-B00C-43C1-B9D0-C618FE3C1B52}"/>
              </a:ext>
            </a:extLst>
          </p:cNvPr>
          <p:cNvSpPr/>
          <p:nvPr/>
        </p:nvSpPr>
        <p:spPr>
          <a:xfrm>
            <a:off x="396849" y="817182"/>
            <a:ext cx="11452384" cy="531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endParaRPr lang="en-GB" sz="1200" dirty="0">
              <a:solidFill>
                <a:prstClr val="white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6FB2B-985F-4841-9EAD-B628929C7361}"/>
              </a:ext>
            </a:extLst>
          </p:cNvPr>
          <p:cNvSpPr txBox="1"/>
          <p:nvPr/>
        </p:nvSpPr>
        <p:spPr>
          <a:xfrm>
            <a:off x="8312479" y="1443855"/>
            <a:ext cx="257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5F6F85"/>
              </a:solidFill>
              <a:effectLst/>
              <a:uLnTx/>
              <a:uFillTx/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356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91A43C-F0FC-4C9E-9F6C-4024D6E72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pc="280" dirty="0"/>
              <a:t>13. New number properties</a:t>
            </a:r>
            <a:endParaRPr lang="en-GB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25D2E-A257-4375-9DC3-BCFB2FC082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79095" indent="-367030">
              <a:lnSpc>
                <a:spcPct val="100000"/>
              </a:lnSpc>
              <a:spcBef>
                <a:spcPts val="415"/>
              </a:spcBef>
              <a:buFont typeface="Arial" panose="020B0604020202020204" pitchFamily="34" charset="0"/>
              <a:buChar char="●"/>
              <a:tabLst>
                <a:tab pos="379095" algn="l"/>
                <a:tab pos="379730" algn="l"/>
              </a:tabLst>
            </a:pPr>
            <a:r>
              <a:rPr lang="en-IN" sz="1800" dirty="0">
                <a:cs typeface="Arial"/>
              </a:rPr>
              <a:t>Number.isInteger(num)</a:t>
            </a: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Font typeface="Arial" panose="020B0604020202020204" pitchFamily="34" charset="0"/>
              <a:buChar char="●"/>
              <a:tabLst>
                <a:tab pos="379095" algn="l"/>
                <a:tab pos="379730" algn="l"/>
              </a:tabLst>
            </a:pPr>
            <a:r>
              <a:rPr lang="en-IN" sz="1800" dirty="0">
                <a:cs typeface="Arial"/>
              </a:rPr>
              <a:t>Number.isSafeInteger(num), Number.MIN_SAFE_INTEGER, Number.MAX_SAFE_INTEGER</a:t>
            </a:r>
          </a:p>
          <a:p>
            <a:pPr marL="697865" lvl="1" indent="0">
              <a:lnSpc>
                <a:spcPct val="100000"/>
              </a:lnSpc>
              <a:spcBef>
                <a:spcPts val="415"/>
              </a:spcBef>
              <a:buNone/>
              <a:tabLst>
                <a:tab pos="379095" algn="l"/>
                <a:tab pos="379730" algn="l"/>
              </a:tabLst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Medium"/>
                <a:cs typeface="Arial"/>
              </a:rPr>
              <a:t>(within the signed 53-bit range in which there is no loss of precision)</a:t>
            </a:r>
            <a:endParaRPr lang="en-IN" sz="1800" dirty="0">
              <a:solidFill>
                <a:schemeClr val="tx1">
                  <a:lumMod val="65000"/>
                  <a:lumOff val="35000"/>
                </a:schemeClr>
              </a:solidFill>
              <a:latin typeface="Futura Medium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Font typeface="Arial" panose="020B0604020202020204" pitchFamily="34" charset="0"/>
              <a:buChar char="●"/>
              <a:tabLst>
                <a:tab pos="379095" algn="l"/>
                <a:tab pos="379730" algn="l"/>
              </a:tabLst>
            </a:pPr>
            <a:r>
              <a:rPr lang="en-IN" sz="1800" dirty="0">
                <a:cs typeface="Arial"/>
              </a:rPr>
              <a:t>Number.isNaN(any)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D3979-B00C-43C1-B9D0-C618FE3C1B52}"/>
              </a:ext>
            </a:extLst>
          </p:cNvPr>
          <p:cNvSpPr/>
          <p:nvPr/>
        </p:nvSpPr>
        <p:spPr>
          <a:xfrm>
            <a:off x="396849" y="817182"/>
            <a:ext cx="11452384" cy="531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endParaRPr lang="en-GB" sz="1200" dirty="0">
              <a:solidFill>
                <a:prstClr val="white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6FB2B-985F-4841-9EAD-B628929C7361}"/>
              </a:ext>
            </a:extLst>
          </p:cNvPr>
          <p:cNvSpPr txBox="1"/>
          <p:nvPr/>
        </p:nvSpPr>
        <p:spPr>
          <a:xfrm>
            <a:off x="8312479" y="1443855"/>
            <a:ext cx="257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5F6F85"/>
              </a:solidFill>
              <a:effectLst/>
              <a:uLnTx/>
              <a:uFillTx/>
              <a:latin typeface="Futura Md BT" panose="020B06020202040203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F34ADE-AB8A-A869-3F97-677A73D755DB}"/>
              </a:ext>
            </a:extLst>
          </p:cNvPr>
          <p:cNvSpPr/>
          <p:nvPr/>
        </p:nvSpPr>
        <p:spPr>
          <a:xfrm>
            <a:off x="1170317" y="2611344"/>
            <a:ext cx="9851366" cy="32168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String methods</a:t>
            </a:r>
            <a:endParaRPr lang="en-IN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hello'</a:t>
            </a:r>
            <a:r>
              <a:rPr lang="en-IN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startsWith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'hell'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hello'</a:t>
            </a:r>
            <a:r>
              <a:rPr lang="en-IN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endsWith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ello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hello'</a:t>
            </a:r>
            <a:r>
              <a:rPr lang="en-IN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'ell'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'doo '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965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91A43C-F0FC-4C9E-9F6C-4024D6E72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pc="280" dirty="0"/>
              <a:t>14. New Math methods</a:t>
            </a:r>
            <a:endParaRPr lang="en-GB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25D2E-A257-4375-9DC3-BCFB2FC082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 err="1">
                <a:cs typeface="Arial"/>
              </a:rPr>
              <a:t>Math.sign</a:t>
            </a:r>
            <a:r>
              <a:rPr lang="en-US" sz="1800" dirty="0">
                <a:cs typeface="Arial"/>
              </a:rPr>
              <a:t>()</a:t>
            </a: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 err="1">
                <a:cs typeface="Arial"/>
              </a:rPr>
              <a:t>Math.trunc</a:t>
            </a:r>
            <a:r>
              <a:rPr lang="en-US" sz="1800" dirty="0">
                <a:cs typeface="Arial"/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D3979-B00C-43C1-B9D0-C618FE3C1B52}"/>
              </a:ext>
            </a:extLst>
          </p:cNvPr>
          <p:cNvSpPr/>
          <p:nvPr/>
        </p:nvSpPr>
        <p:spPr>
          <a:xfrm>
            <a:off x="396849" y="817182"/>
            <a:ext cx="11452384" cy="531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endParaRPr lang="en-GB" sz="1200" dirty="0">
              <a:solidFill>
                <a:prstClr val="white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6FB2B-985F-4841-9EAD-B628929C7361}"/>
              </a:ext>
            </a:extLst>
          </p:cNvPr>
          <p:cNvSpPr txBox="1"/>
          <p:nvPr/>
        </p:nvSpPr>
        <p:spPr>
          <a:xfrm>
            <a:off x="8312479" y="1443855"/>
            <a:ext cx="257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5F6F85"/>
              </a:solidFill>
              <a:effectLst/>
              <a:uLnTx/>
              <a:uFillTx/>
              <a:latin typeface="Futura Md BT" panose="020B06020202040203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F34ADE-AB8A-A869-3F97-677A73D755DB}"/>
              </a:ext>
            </a:extLst>
          </p:cNvPr>
          <p:cNvSpPr/>
          <p:nvPr/>
        </p:nvSpPr>
        <p:spPr>
          <a:xfrm>
            <a:off x="1170317" y="1789499"/>
            <a:ext cx="9851366" cy="4251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2400" dirty="0">
                <a:solidFill>
                  <a:srgbClr val="6A9955"/>
                </a:solidFill>
                <a:latin typeface="Consolas" panose="020B0609020204030204" pitchFamily="49" charset="0"/>
              </a:rPr>
              <a:t>Math</a:t>
            </a:r>
            <a:r>
              <a:rPr lang="en-IN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methods</a:t>
            </a:r>
            <a:endParaRPr lang="en-IN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IN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sign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IN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IN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sign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IN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sign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IN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trunc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3.1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IN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trunc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3.9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IN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trunc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IN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3.1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IN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trunc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IN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3.9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36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D8AC1-57B5-437C-9EA3-74624C6ABD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786062"/>
            <a:ext cx="12192000" cy="1285875"/>
          </a:xfrm>
        </p:spPr>
        <p:txBody>
          <a:bodyPr>
            <a:normAutofit/>
          </a:bodyPr>
          <a:lstStyle/>
          <a:p>
            <a:pPr algn="ctr"/>
            <a:r>
              <a:rPr lang="en-IN" sz="40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406016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91A43C-F0FC-4C9E-9F6C-4024D6E72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pc="280" dirty="0">
                <a:latin typeface="Futura Medium" charset="0"/>
                <a:ea typeface="Futura Medium" charset="0"/>
                <a:cs typeface="Futura Medium" charset="0"/>
              </a:rPr>
              <a:t>Summary</a:t>
            </a:r>
            <a:endParaRPr lang="en-GB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25D2E-A257-4375-9DC3-BCFB2FC082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 We learned about the ECMAScript 2015 or ES6, which defines the standard for JavaScript implementation]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800" dirty="0">
              <a:cs typeface="Arial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 We also learned about the top 10 features of ES6 which makes it very popular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800" dirty="0">
              <a:cs typeface="Arial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cs typeface="Arial"/>
              </a:rPr>
              <a:t> ES6 provides classes, modules, arrow functions, template literals, destructuring assignments and many more features which make working with JavaScript a lot easier</a:t>
            </a: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415"/>
              </a:spcBef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D3979-B00C-43C1-B9D0-C618FE3C1B52}"/>
              </a:ext>
            </a:extLst>
          </p:cNvPr>
          <p:cNvSpPr/>
          <p:nvPr/>
        </p:nvSpPr>
        <p:spPr>
          <a:xfrm>
            <a:off x="396849" y="817182"/>
            <a:ext cx="11452384" cy="531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endParaRPr lang="en-GB" sz="1200" dirty="0">
              <a:solidFill>
                <a:prstClr val="white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6FB2B-985F-4841-9EAD-B628929C7361}"/>
              </a:ext>
            </a:extLst>
          </p:cNvPr>
          <p:cNvSpPr txBox="1"/>
          <p:nvPr/>
        </p:nvSpPr>
        <p:spPr>
          <a:xfrm>
            <a:off x="8312479" y="1443855"/>
            <a:ext cx="257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5F6F85"/>
              </a:solidFill>
              <a:effectLst/>
              <a:uLnTx/>
              <a:uFillTx/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678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494047-873D-4F1C-9BC9-039C88886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Coding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C4CCB0F-0312-DA8F-1004-CB1215B6A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1548" y="796961"/>
            <a:ext cx="8224478" cy="529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2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D8AC1-57B5-437C-9EA3-74624C6ABD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786062"/>
            <a:ext cx="12192000" cy="1285875"/>
          </a:xfrm>
        </p:spPr>
        <p:txBody>
          <a:bodyPr>
            <a:normAutofit/>
          </a:bodyPr>
          <a:lstStyle/>
          <a:p>
            <a:pPr algn="ctr"/>
            <a:r>
              <a:rPr lang="en-IN" sz="4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65713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91A43C-F0FC-4C9E-9F6C-4024D6E72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pc="135" dirty="0"/>
              <a:t>What </a:t>
            </a:r>
            <a:r>
              <a:rPr lang="en-US" spc="235" dirty="0"/>
              <a:t>is </a:t>
            </a:r>
            <a:r>
              <a:rPr lang="en-US" spc="280" dirty="0"/>
              <a:t>ES6</a:t>
            </a:r>
            <a:r>
              <a:rPr lang="en-US" spc="180" dirty="0"/>
              <a:t>?</a:t>
            </a:r>
            <a:endParaRPr lang="en-GB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25D2E-A257-4375-9DC3-BCFB2FC082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IN" sz="1800" dirty="0">
                <a:cs typeface="Arial"/>
              </a:rPr>
              <a:t>ES6/ ECMAScript 2015/ ECMAScript 6</a:t>
            </a: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cs typeface="Arial"/>
              </a:rPr>
              <a:t>It is intended to ensure the interoperability of web pages across different browsers</a:t>
            </a: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cs typeface="Arial"/>
              </a:rPr>
              <a:t>It provides the specification on how JavaScript programming language should work</a:t>
            </a: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cs typeface="Arial"/>
              </a:rPr>
              <a:t>Allows to make the code more modern and readable</a:t>
            </a: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cs typeface="Arial"/>
              </a:rPr>
              <a:t> By using ES6 features, we write less and do more</a:t>
            </a: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cs typeface="Arial"/>
              </a:rPr>
              <a:t>Latest version is </a:t>
            </a:r>
            <a:r>
              <a:rPr lang="en-IN" sz="1800" b="1" dirty="0">
                <a:cs typeface="Arial"/>
              </a:rPr>
              <a:t>ECMAScript 2022</a:t>
            </a:r>
          </a:p>
          <a:p>
            <a:pPr marL="12065">
              <a:lnSpc>
                <a:spcPct val="100000"/>
              </a:lnSpc>
              <a:spcBef>
                <a:spcPts val="415"/>
              </a:spcBef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D3979-B00C-43C1-B9D0-C618FE3C1B52}"/>
              </a:ext>
            </a:extLst>
          </p:cNvPr>
          <p:cNvSpPr/>
          <p:nvPr/>
        </p:nvSpPr>
        <p:spPr>
          <a:xfrm>
            <a:off x="396849" y="817182"/>
            <a:ext cx="11452384" cy="531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endParaRPr lang="en-GB" sz="1200" dirty="0">
              <a:solidFill>
                <a:prstClr val="white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6FB2B-985F-4841-9EAD-B628929C7361}"/>
              </a:ext>
            </a:extLst>
          </p:cNvPr>
          <p:cNvSpPr txBox="1"/>
          <p:nvPr/>
        </p:nvSpPr>
        <p:spPr>
          <a:xfrm>
            <a:off x="8312479" y="1443855"/>
            <a:ext cx="257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5F6F85"/>
              </a:solidFill>
              <a:effectLst/>
              <a:uLnTx/>
              <a:uFillTx/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738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D8AC1-57B5-437C-9EA3-74624C6ABD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786062"/>
            <a:ext cx="12192000" cy="1285875"/>
          </a:xfrm>
        </p:spPr>
        <p:txBody>
          <a:bodyPr>
            <a:normAutofit/>
          </a:bodyPr>
          <a:lstStyle/>
          <a:p>
            <a:pPr algn="ctr"/>
            <a:r>
              <a:rPr lang="en-IN" sz="4000" dirty="0"/>
              <a:t>ECMAScript versions</a:t>
            </a:r>
          </a:p>
        </p:txBody>
      </p:sp>
    </p:spTree>
    <p:extLst>
      <p:ext uri="{BB962C8B-B14F-4D97-AF65-F5344CB8AC3E}">
        <p14:creationId xmlns:p14="http://schemas.microsoft.com/office/powerpoint/2010/main" val="41295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imeline&#10;&#10;Description automatically generated">
            <a:extLst>
              <a:ext uri="{FF2B5EF4-FFF2-40B4-BE49-F238E27FC236}">
                <a16:creationId xmlns:a16="http://schemas.microsoft.com/office/drawing/2014/main" id="{2DB44194-03A4-ACA5-97D9-327630FD84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1142997" y="643466"/>
            <a:ext cx="9906005" cy="55710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ED3979-B00C-43C1-B9D0-C618FE3C1B52}"/>
              </a:ext>
            </a:extLst>
          </p:cNvPr>
          <p:cNvSpPr/>
          <p:nvPr/>
        </p:nvSpPr>
        <p:spPr>
          <a:xfrm>
            <a:off x="396849" y="817182"/>
            <a:ext cx="11452384" cy="531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endParaRPr lang="en-GB" sz="1200" dirty="0">
              <a:solidFill>
                <a:prstClr val="white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6FB2B-985F-4841-9EAD-B628929C7361}"/>
              </a:ext>
            </a:extLst>
          </p:cNvPr>
          <p:cNvSpPr txBox="1"/>
          <p:nvPr/>
        </p:nvSpPr>
        <p:spPr>
          <a:xfrm>
            <a:off x="8312479" y="1443855"/>
            <a:ext cx="257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5F6F85"/>
              </a:solidFill>
              <a:effectLst/>
              <a:uLnTx/>
              <a:uFillTx/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358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F0E8AE-8966-528B-36D7-3562A2759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095"/>
          <a:stretch/>
        </p:blipFill>
        <p:spPr>
          <a:xfrm>
            <a:off x="19" y="1282"/>
            <a:ext cx="12188951" cy="68567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ED3979-B00C-43C1-B9D0-C618FE3C1B52}"/>
              </a:ext>
            </a:extLst>
          </p:cNvPr>
          <p:cNvSpPr/>
          <p:nvPr/>
        </p:nvSpPr>
        <p:spPr>
          <a:xfrm>
            <a:off x="396849" y="817182"/>
            <a:ext cx="11452384" cy="531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endParaRPr lang="en-GB" sz="1200" dirty="0">
              <a:solidFill>
                <a:prstClr val="white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6FB2B-985F-4841-9EAD-B628929C7361}"/>
              </a:ext>
            </a:extLst>
          </p:cNvPr>
          <p:cNvSpPr txBox="1"/>
          <p:nvPr/>
        </p:nvSpPr>
        <p:spPr>
          <a:xfrm>
            <a:off x="8312479" y="1443855"/>
            <a:ext cx="257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5F6F85"/>
              </a:solidFill>
              <a:effectLst/>
              <a:uLnTx/>
              <a:uFillTx/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804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D8AC1-57B5-437C-9EA3-74624C6ABD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786062"/>
            <a:ext cx="12192000" cy="1285875"/>
          </a:xfrm>
        </p:spPr>
        <p:txBody>
          <a:bodyPr>
            <a:normAutofit/>
          </a:bodyPr>
          <a:lstStyle/>
          <a:p>
            <a:pPr algn="ctr"/>
            <a:r>
              <a:rPr lang="en-IN" sz="4000" dirty="0"/>
              <a:t>JS vs ECMAScript</a:t>
            </a:r>
          </a:p>
        </p:txBody>
      </p:sp>
    </p:spTree>
    <p:extLst>
      <p:ext uri="{BB962C8B-B14F-4D97-AF65-F5344CB8AC3E}">
        <p14:creationId xmlns:p14="http://schemas.microsoft.com/office/powerpoint/2010/main" val="661260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91A43C-F0FC-4C9E-9F6C-4024D6E72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latin typeface="Futura Medium" charset="0"/>
                <a:ea typeface="Futura Medium" charset="0"/>
                <a:cs typeface="Futura Medium" charset="0"/>
              </a:rPr>
              <a:t>JS vs ECMAScript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25D2E-A257-4375-9DC3-BCFB2FC082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415"/>
              </a:spcBef>
              <a:buChar char="●"/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415"/>
              </a:spcBef>
              <a:tabLst>
                <a:tab pos="379095" algn="l"/>
                <a:tab pos="379730" algn="l"/>
              </a:tabLst>
            </a:pPr>
            <a:endParaRPr lang="en-US" sz="1800" dirty="0"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ED3979-B00C-43C1-B9D0-C618FE3C1B52}"/>
              </a:ext>
            </a:extLst>
          </p:cNvPr>
          <p:cNvSpPr/>
          <p:nvPr/>
        </p:nvSpPr>
        <p:spPr>
          <a:xfrm>
            <a:off x="396849" y="817182"/>
            <a:ext cx="11452384" cy="531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endParaRPr lang="en-GB" sz="1200" dirty="0">
              <a:solidFill>
                <a:prstClr val="white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6FB2B-985F-4841-9EAD-B628929C7361}"/>
              </a:ext>
            </a:extLst>
          </p:cNvPr>
          <p:cNvSpPr txBox="1"/>
          <p:nvPr/>
        </p:nvSpPr>
        <p:spPr>
          <a:xfrm>
            <a:off x="8312479" y="1443855"/>
            <a:ext cx="2570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5F6F85"/>
              </a:solidFill>
              <a:effectLst/>
              <a:uLnTx/>
              <a:uFillTx/>
              <a:latin typeface="Futura Md BT" panose="020B0602020204020303" pitchFamily="34" charset="0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EE68AD2-ACC7-9A3C-BF35-D6196361B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205721"/>
              </p:ext>
            </p:extLst>
          </p:nvPr>
        </p:nvGraphicFramePr>
        <p:xfrm>
          <a:off x="1755955" y="1150986"/>
          <a:ext cx="8371456" cy="271364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185728">
                  <a:extLst>
                    <a:ext uri="{9D8B030D-6E8A-4147-A177-3AD203B41FA5}">
                      <a16:colId xmlns:a16="http://schemas.microsoft.com/office/drawing/2014/main" val="3346675224"/>
                    </a:ext>
                  </a:extLst>
                </a:gridCol>
                <a:gridCol w="4185728">
                  <a:extLst>
                    <a:ext uri="{9D8B030D-6E8A-4147-A177-3AD203B41FA5}">
                      <a16:colId xmlns:a16="http://schemas.microsoft.com/office/drawing/2014/main" val="2462671188"/>
                    </a:ext>
                  </a:extLst>
                </a:gridCol>
              </a:tblGrid>
              <a:tr h="6095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184983"/>
                  </a:ext>
                </a:extLst>
              </a:tr>
              <a:tr h="1052060">
                <a:tc>
                  <a:txBody>
                    <a:bodyPr/>
                    <a:lstStyle/>
                    <a:p>
                      <a:r>
                        <a:rPr lang="en-US" dirty="0"/>
                        <a:t>Specification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 Implementation of the ECMAScript standard.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34629"/>
                  </a:ext>
                </a:extLst>
              </a:tr>
              <a:tr h="1052060">
                <a:tc>
                  <a:txBody>
                    <a:bodyPr/>
                    <a:lstStyle/>
                    <a:p>
                      <a:r>
                        <a:rPr lang="en-US" dirty="0"/>
                        <a:t>Standard for JS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 weight interpreted programming language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37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24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BC09508D9DF84D9B61F49AF2B2456A" ma:contentTypeVersion="4" ma:contentTypeDescription="Create a new document." ma:contentTypeScope="" ma:versionID="1f20dcb25534c3269370ef78e009056f">
  <xsd:schema xmlns:xsd="http://www.w3.org/2001/XMLSchema" xmlns:xs="http://www.w3.org/2001/XMLSchema" xmlns:p="http://schemas.microsoft.com/office/2006/metadata/properties" xmlns:ns2="aa083a8c-0721-4846-88f9-8aaefdce5938" targetNamespace="http://schemas.microsoft.com/office/2006/metadata/properties" ma:root="true" ma:fieldsID="6efa5fdb4b0fbb27a74c072c943ecf32" ns2:_="">
    <xsd:import namespace="aa083a8c-0721-4846-88f9-8aaefdce59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083a8c-0721-4846-88f9-8aaefdce59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CB8945-7F3F-4F58-9B62-DFC12D9EC80B}">
  <ds:schemaRefs>
    <ds:schemaRef ds:uri="1ae7c27c-b75c-40d6-a4d3-98a6c8c6ee51"/>
    <ds:schemaRef ds:uri="8ad4e339-5467-44ee-9dbb-d276ed7b32e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0bbaf54a-306d-4bf7-800a-b5bc9d8abf1a"/>
    <ds:schemaRef ds:uri="3f291122-9100-4f41-aa69-913c6d124812"/>
  </ds:schemaRefs>
</ds:datastoreItem>
</file>

<file path=customXml/itemProps2.xml><?xml version="1.0" encoding="utf-8"?>
<ds:datastoreItem xmlns:ds="http://schemas.openxmlformats.org/officeDocument/2006/customXml" ds:itemID="{347C6907-DF62-4EA4-8C59-CE9BC29AA5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FA6F83B-F1D1-4C48-8358-4C0A29CB95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083a8c-0721-4846-88f9-8aaefdce59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1039</TotalTime>
  <Words>1680</Words>
  <Application>Microsoft Office PowerPoint</Application>
  <PresentationFormat>Widescreen</PresentationFormat>
  <Paragraphs>299</Paragraphs>
  <Slides>35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Mitul Patel</dc:creator>
  <cp:lastModifiedBy>Prachi Pandya</cp:lastModifiedBy>
  <cp:revision>273</cp:revision>
  <dcterms:created xsi:type="dcterms:W3CDTF">2021-01-18T05:57:03Z</dcterms:created>
  <dcterms:modified xsi:type="dcterms:W3CDTF">2022-08-23T10:28:09Z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0x01010041BC09508D9DF84D9B61F49AF2B2456A</vt:lpwstr>
  </property>
  <property fmtid="{D5CDD505-2E9C-101B-9397-08002B2CF9AE}" pid="3" name="_dlc_DocIdItemGuid">
    <vt:lpwstr>21892272-437a-44bf-919e-acafe848f89e</vt:lpwstr>
  </property>
</Properties>
</file>